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BC6E2-04BC-4534-94F9-274D93DC46DB}" type="datetimeFigureOut">
              <a:rPr lang="en-US" smtClean="0"/>
              <a:t>10/2/2014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0AD6E5-4076-440D-A771-24B8BA921D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944771" y="1357588"/>
            <a:ext cx="4708807" cy="1158723"/>
            <a:chOff x="1944771" y="1357588"/>
            <a:chExt cx="4708807" cy="1158723"/>
          </a:xfrm>
        </p:grpSpPr>
        <p:sp>
          <p:nvSpPr>
            <p:cNvPr id="2" name="Freeform 1"/>
            <p:cNvSpPr/>
            <p:nvPr/>
          </p:nvSpPr>
          <p:spPr>
            <a:xfrm>
              <a:off x="1944771" y="1357588"/>
              <a:ext cx="466256" cy="951425"/>
            </a:xfrm>
            <a:custGeom>
              <a:avLst/>
              <a:gdLst/>
              <a:ahLst/>
              <a:cxnLst/>
              <a:rect l="0" t="0" r="0" b="0"/>
              <a:pathLst>
                <a:path w="466256" h="951425">
                  <a:moveTo>
                    <a:pt x="181985" y="11116"/>
                  </a:moveTo>
                  <a:lnTo>
                    <a:pt x="164027" y="64991"/>
                  </a:lnTo>
                  <a:lnTo>
                    <a:pt x="146836" y="127742"/>
                  </a:lnTo>
                  <a:lnTo>
                    <a:pt x="136345" y="177343"/>
                  </a:lnTo>
                  <a:lnTo>
                    <a:pt x="124660" y="234807"/>
                  </a:lnTo>
                  <a:lnTo>
                    <a:pt x="137183" y="171977"/>
                  </a:lnTo>
                  <a:lnTo>
                    <a:pt x="148303" y="123379"/>
                  </a:lnTo>
                  <a:lnTo>
                    <a:pt x="167066" y="79994"/>
                  </a:lnTo>
                  <a:lnTo>
                    <a:pt x="208790" y="22396"/>
                  </a:lnTo>
                  <a:lnTo>
                    <a:pt x="226654" y="7161"/>
                  </a:lnTo>
                  <a:lnTo>
                    <a:pt x="236331" y="1460"/>
                  </a:lnTo>
                  <a:lnTo>
                    <a:pt x="246291" y="0"/>
                  </a:lnTo>
                  <a:lnTo>
                    <a:pt x="266718" y="4616"/>
                  </a:lnTo>
                  <a:lnTo>
                    <a:pt x="297948" y="25958"/>
                  </a:lnTo>
                  <a:lnTo>
                    <a:pt x="329428" y="65687"/>
                  </a:lnTo>
                  <a:lnTo>
                    <a:pt x="354696" y="121938"/>
                  </a:lnTo>
                  <a:lnTo>
                    <a:pt x="374644" y="184504"/>
                  </a:lnTo>
                  <a:lnTo>
                    <a:pt x="381738" y="240684"/>
                  </a:lnTo>
                  <a:lnTo>
                    <a:pt x="388830" y="289837"/>
                  </a:lnTo>
                  <a:lnTo>
                    <a:pt x="391451" y="341445"/>
                  </a:lnTo>
                  <a:lnTo>
                    <a:pt x="392228" y="393781"/>
                  </a:lnTo>
                  <a:lnTo>
                    <a:pt x="392458" y="446332"/>
                  </a:lnTo>
                  <a:lnTo>
                    <a:pt x="392526" y="498948"/>
                  </a:lnTo>
                  <a:lnTo>
                    <a:pt x="391377" y="551583"/>
                  </a:lnTo>
                  <a:lnTo>
                    <a:pt x="384147" y="604223"/>
                  </a:lnTo>
                  <a:lnTo>
                    <a:pt x="373426" y="656864"/>
                  </a:lnTo>
                  <a:lnTo>
                    <a:pt x="357121" y="708337"/>
                  </a:lnTo>
                  <a:lnTo>
                    <a:pt x="337419" y="768244"/>
                  </a:lnTo>
                  <a:lnTo>
                    <a:pt x="303319" y="830831"/>
                  </a:lnTo>
                  <a:lnTo>
                    <a:pt x="251952" y="894208"/>
                  </a:lnTo>
                  <a:lnTo>
                    <a:pt x="222993" y="917481"/>
                  </a:lnTo>
                  <a:lnTo>
                    <a:pt x="171311" y="940330"/>
                  </a:lnTo>
                  <a:lnTo>
                    <a:pt x="128650" y="951424"/>
                  </a:lnTo>
                  <a:lnTo>
                    <a:pt x="99009" y="949216"/>
                  </a:lnTo>
                  <a:lnTo>
                    <a:pt x="71407" y="939267"/>
                  </a:lnTo>
                  <a:lnTo>
                    <a:pt x="37307" y="913934"/>
                  </a:lnTo>
                  <a:lnTo>
                    <a:pt x="13036" y="883032"/>
                  </a:lnTo>
                  <a:lnTo>
                    <a:pt x="2391" y="857989"/>
                  </a:lnTo>
                  <a:lnTo>
                    <a:pt x="0" y="834380"/>
                  </a:lnTo>
                  <a:lnTo>
                    <a:pt x="4007" y="811019"/>
                  </a:lnTo>
                  <a:lnTo>
                    <a:pt x="20586" y="772730"/>
                  </a:lnTo>
                  <a:lnTo>
                    <a:pt x="37723" y="749694"/>
                  </a:lnTo>
                  <a:lnTo>
                    <a:pt x="60157" y="733997"/>
                  </a:lnTo>
                  <a:lnTo>
                    <a:pt x="85725" y="724290"/>
                  </a:lnTo>
                  <a:lnTo>
                    <a:pt x="126427" y="719996"/>
                  </a:lnTo>
                  <a:lnTo>
                    <a:pt x="166953" y="726783"/>
                  </a:lnTo>
                  <a:lnTo>
                    <a:pt x="229095" y="761608"/>
                  </a:lnTo>
                  <a:lnTo>
                    <a:pt x="291724" y="807417"/>
                  </a:lnTo>
                  <a:lnTo>
                    <a:pt x="345612" y="867607"/>
                  </a:lnTo>
                  <a:lnTo>
                    <a:pt x="407806" y="911463"/>
                  </a:lnTo>
                  <a:lnTo>
                    <a:pt x="466255" y="937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42653" y="22109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5336" y="1438883"/>
              <a:ext cx="513789" cy="751045"/>
            </a:xfrm>
            <a:custGeom>
              <a:avLst/>
              <a:gdLst/>
              <a:ahLst/>
              <a:cxnLst/>
              <a:rect l="0" t="0" r="0" b="0"/>
              <a:pathLst>
                <a:path w="513789" h="751045">
                  <a:moveTo>
                    <a:pt x="0" y="77220"/>
                  </a:moveTo>
                  <a:lnTo>
                    <a:pt x="37478" y="68887"/>
                  </a:lnTo>
                  <a:lnTo>
                    <a:pt x="88902" y="67125"/>
                  </a:lnTo>
                  <a:lnTo>
                    <a:pt x="146459" y="65607"/>
                  </a:lnTo>
                  <a:lnTo>
                    <a:pt x="201713" y="58312"/>
                  </a:lnTo>
                  <a:lnTo>
                    <a:pt x="255649" y="49911"/>
                  </a:lnTo>
                  <a:lnTo>
                    <a:pt x="308675" y="45732"/>
                  </a:lnTo>
                  <a:lnTo>
                    <a:pt x="361431" y="37605"/>
                  </a:lnTo>
                  <a:lnTo>
                    <a:pt x="411767" y="27788"/>
                  </a:lnTo>
                  <a:lnTo>
                    <a:pt x="472549" y="10500"/>
                  </a:lnTo>
                  <a:lnTo>
                    <a:pt x="505002" y="0"/>
                  </a:lnTo>
                  <a:lnTo>
                    <a:pt x="510974" y="2343"/>
                  </a:lnTo>
                  <a:lnTo>
                    <a:pt x="513784" y="8585"/>
                  </a:lnTo>
                  <a:lnTo>
                    <a:pt x="513788" y="26828"/>
                  </a:lnTo>
                  <a:lnTo>
                    <a:pt x="495530" y="88695"/>
                  </a:lnTo>
                  <a:lnTo>
                    <a:pt x="461577" y="151542"/>
                  </a:lnTo>
                  <a:lnTo>
                    <a:pt x="434105" y="211977"/>
                  </a:lnTo>
                  <a:lnTo>
                    <a:pt x="407206" y="274860"/>
                  </a:lnTo>
                  <a:lnTo>
                    <a:pt x="387149" y="327003"/>
                  </a:lnTo>
                  <a:lnTo>
                    <a:pt x="366593" y="377034"/>
                  </a:lnTo>
                  <a:lnTo>
                    <a:pt x="342862" y="431977"/>
                  </a:lnTo>
                  <a:lnTo>
                    <a:pt x="318764" y="487890"/>
                  </a:lnTo>
                  <a:lnTo>
                    <a:pt x="291455" y="550794"/>
                  </a:lnTo>
                  <a:lnTo>
                    <a:pt x="270716" y="612528"/>
                  </a:lnTo>
                  <a:lnTo>
                    <a:pt x="249054" y="670434"/>
                  </a:lnTo>
                  <a:lnTo>
                    <a:pt x="228564" y="729077"/>
                  </a:lnTo>
                  <a:lnTo>
                    <a:pt x="221099" y="751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7616" y="187407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19526" y="2195"/>
                  </a:lnTo>
                  <a:lnTo>
                    <a:pt x="60395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4670" y="1523600"/>
              <a:ext cx="690868" cy="789488"/>
            </a:xfrm>
            <a:custGeom>
              <a:avLst/>
              <a:gdLst/>
              <a:ahLst/>
              <a:cxnLst/>
              <a:rect l="0" t="0" r="0" b="0"/>
              <a:pathLst>
                <a:path w="690868" h="789488">
                  <a:moveTo>
                    <a:pt x="192014" y="761083"/>
                  </a:moveTo>
                  <a:lnTo>
                    <a:pt x="197603" y="744316"/>
                  </a:lnTo>
                  <a:lnTo>
                    <a:pt x="194331" y="691568"/>
                  </a:lnTo>
                  <a:lnTo>
                    <a:pt x="189352" y="634875"/>
                  </a:lnTo>
                  <a:lnTo>
                    <a:pt x="177450" y="578616"/>
                  </a:lnTo>
                  <a:lnTo>
                    <a:pt x="167291" y="530894"/>
                  </a:lnTo>
                  <a:lnTo>
                    <a:pt x="156872" y="479710"/>
                  </a:lnTo>
                  <a:lnTo>
                    <a:pt x="140787" y="427499"/>
                  </a:lnTo>
                  <a:lnTo>
                    <a:pt x="126792" y="374985"/>
                  </a:lnTo>
                  <a:lnTo>
                    <a:pt x="104348" y="312073"/>
                  </a:lnTo>
                  <a:lnTo>
                    <a:pt x="90130" y="262926"/>
                  </a:lnTo>
                  <a:lnTo>
                    <a:pt x="64957" y="203804"/>
                  </a:lnTo>
                  <a:lnTo>
                    <a:pt x="38888" y="141385"/>
                  </a:lnTo>
                  <a:lnTo>
                    <a:pt x="14629" y="81866"/>
                  </a:lnTo>
                  <a:lnTo>
                    <a:pt x="505" y="46667"/>
                  </a:lnTo>
                  <a:lnTo>
                    <a:pt x="0" y="36801"/>
                  </a:lnTo>
                  <a:lnTo>
                    <a:pt x="5679" y="19600"/>
                  </a:lnTo>
                  <a:lnTo>
                    <a:pt x="22241" y="7276"/>
                  </a:lnTo>
                  <a:lnTo>
                    <a:pt x="33208" y="2352"/>
                  </a:lnTo>
                  <a:lnTo>
                    <a:pt x="57873" y="0"/>
                  </a:lnTo>
                  <a:lnTo>
                    <a:pt x="104305" y="2133"/>
                  </a:lnTo>
                  <a:lnTo>
                    <a:pt x="166110" y="8443"/>
                  </a:lnTo>
                  <a:lnTo>
                    <a:pt x="217874" y="17633"/>
                  </a:lnTo>
                  <a:lnTo>
                    <a:pt x="277710" y="31219"/>
                  </a:lnTo>
                  <a:lnTo>
                    <a:pt x="335818" y="41669"/>
                  </a:lnTo>
                  <a:lnTo>
                    <a:pt x="389266" y="58800"/>
                  </a:lnTo>
                  <a:lnTo>
                    <a:pt x="445500" y="91181"/>
                  </a:lnTo>
                  <a:lnTo>
                    <a:pt x="506357" y="131508"/>
                  </a:lnTo>
                  <a:lnTo>
                    <a:pt x="560312" y="173964"/>
                  </a:lnTo>
                  <a:lnTo>
                    <a:pt x="619545" y="236267"/>
                  </a:lnTo>
                  <a:lnTo>
                    <a:pt x="655185" y="293752"/>
                  </a:lnTo>
                  <a:lnTo>
                    <a:pt x="673180" y="344975"/>
                  </a:lnTo>
                  <a:lnTo>
                    <a:pt x="689741" y="408398"/>
                  </a:lnTo>
                  <a:lnTo>
                    <a:pt x="690867" y="432369"/>
                  </a:lnTo>
                  <a:lnTo>
                    <a:pt x="687646" y="493121"/>
                  </a:lnTo>
                  <a:lnTo>
                    <a:pt x="675909" y="546637"/>
                  </a:lnTo>
                  <a:lnTo>
                    <a:pt x="647342" y="603454"/>
                  </a:lnTo>
                  <a:lnTo>
                    <a:pt x="631862" y="631711"/>
                  </a:lnTo>
                  <a:lnTo>
                    <a:pt x="597637" y="669437"/>
                  </a:lnTo>
                  <a:lnTo>
                    <a:pt x="559526" y="694714"/>
                  </a:lnTo>
                  <a:lnTo>
                    <a:pt x="531753" y="710613"/>
                  </a:lnTo>
                  <a:lnTo>
                    <a:pt x="505587" y="727022"/>
                  </a:lnTo>
                  <a:lnTo>
                    <a:pt x="444497" y="758671"/>
                  </a:lnTo>
                  <a:lnTo>
                    <a:pt x="390859" y="778313"/>
                  </a:lnTo>
                  <a:lnTo>
                    <a:pt x="332244" y="789487"/>
                  </a:lnTo>
                  <a:lnTo>
                    <a:pt x="270536" y="786451"/>
                  </a:lnTo>
                  <a:lnTo>
                    <a:pt x="214731" y="782708"/>
                  </a:lnTo>
                  <a:lnTo>
                    <a:pt x="202542" y="782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76706" y="1982543"/>
              <a:ext cx="221844" cy="324532"/>
            </a:xfrm>
            <a:custGeom>
              <a:avLst/>
              <a:gdLst/>
              <a:ahLst/>
              <a:cxnLst/>
              <a:rect l="0" t="0" r="0" b="0"/>
              <a:pathLst>
                <a:path w="221844" h="324532">
                  <a:moveTo>
                    <a:pt x="19045" y="144213"/>
                  </a:moveTo>
                  <a:lnTo>
                    <a:pt x="46601" y="151449"/>
                  </a:lnTo>
                  <a:lnTo>
                    <a:pt x="105943" y="150972"/>
                  </a:lnTo>
                  <a:lnTo>
                    <a:pt x="168401" y="139959"/>
                  </a:lnTo>
                  <a:lnTo>
                    <a:pt x="200429" y="124365"/>
                  </a:lnTo>
                  <a:lnTo>
                    <a:pt x="213914" y="105366"/>
                  </a:lnTo>
                  <a:lnTo>
                    <a:pt x="219147" y="93749"/>
                  </a:lnTo>
                  <a:lnTo>
                    <a:pt x="221843" y="68362"/>
                  </a:lnTo>
                  <a:lnTo>
                    <a:pt x="220924" y="55041"/>
                  </a:lnTo>
                  <a:lnTo>
                    <a:pt x="210545" y="34001"/>
                  </a:lnTo>
                  <a:lnTo>
                    <a:pt x="202864" y="25115"/>
                  </a:lnTo>
                  <a:lnTo>
                    <a:pt x="181851" y="12122"/>
                  </a:lnTo>
                  <a:lnTo>
                    <a:pt x="156914" y="3618"/>
                  </a:lnTo>
                  <a:lnTo>
                    <a:pt x="116567" y="0"/>
                  </a:lnTo>
                  <a:lnTo>
                    <a:pt x="77316" y="6987"/>
                  </a:lnTo>
                  <a:lnTo>
                    <a:pt x="58202" y="17323"/>
                  </a:lnTo>
                  <a:lnTo>
                    <a:pt x="34286" y="41885"/>
                  </a:lnTo>
                  <a:lnTo>
                    <a:pt x="12382" y="76979"/>
                  </a:lnTo>
                  <a:lnTo>
                    <a:pt x="2253" y="117013"/>
                  </a:lnTo>
                  <a:lnTo>
                    <a:pt x="0" y="171292"/>
                  </a:lnTo>
                  <a:lnTo>
                    <a:pt x="7813" y="207219"/>
                  </a:lnTo>
                  <a:lnTo>
                    <a:pt x="30821" y="254448"/>
                  </a:lnTo>
                  <a:lnTo>
                    <a:pt x="54120" y="279431"/>
                  </a:lnTo>
                  <a:lnTo>
                    <a:pt x="99023" y="308833"/>
                  </a:lnTo>
                  <a:lnTo>
                    <a:pt x="139188" y="324531"/>
                  </a:lnTo>
                  <a:lnTo>
                    <a:pt x="199307" y="324182"/>
                  </a:lnTo>
                  <a:lnTo>
                    <a:pt x="219086" y="323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25022" y="2039193"/>
              <a:ext cx="197155" cy="295033"/>
            </a:xfrm>
            <a:custGeom>
              <a:avLst/>
              <a:gdLst/>
              <a:ahLst/>
              <a:cxnLst/>
              <a:rect l="0" t="0" r="0" b="0"/>
              <a:pathLst>
                <a:path w="197155" h="295033">
                  <a:moveTo>
                    <a:pt x="197154" y="55978"/>
                  </a:moveTo>
                  <a:lnTo>
                    <a:pt x="187578" y="31931"/>
                  </a:lnTo>
                  <a:lnTo>
                    <a:pt x="176910" y="17604"/>
                  </a:lnTo>
                  <a:lnTo>
                    <a:pt x="152161" y="1974"/>
                  </a:lnTo>
                  <a:lnTo>
                    <a:pt x="129584" y="0"/>
                  </a:lnTo>
                  <a:lnTo>
                    <a:pt x="82551" y="8266"/>
                  </a:lnTo>
                  <a:lnTo>
                    <a:pt x="50113" y="28973"/>
                  </a:lnTo>
                  <a:lnTo>
                    <a:pt x="23864" y="57335"/>
                  </a:lnTo>
                  <a:lnTo>
                    <a:pt x="6859" y="99143"/>
                  </a:lnTo>
                  <a:lnTo>
                    <a:pt x="0" y="142987"/>
                  </a:lnTo>
                  <a:lnTo>
                    <a:pt x="3557" y="191202"/>
                  </a:lnTo>
                  <a:lnTo>
                    <a:pt x="17609" y="236944"/>
                  </a:lnTo>
                  <a:lnTo>
                    <a:pt x="36590" y="268955"/>
                  </a:lnTo>
                  <a:lnTo>
                    <a:pt x="53262" y="282435"/>
                  </a:lnTo>
                  <a:lnTo>
                    <a:pt x="62621" y="287668"/>
                  </a:lnTo>
                  <a:lnTo>
                    <a:pt x="103740" y="295032"/>
                  </a:lnTo>
                  <a:lnTo>
                    <a:pt x="147378" y="286036"/>
                  </a:lnTo>
                  <a:lnTo>
                    <a:pt x="197154" y="266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90921" y="2179399"/>
              <a:ext cx="10240" cy="168456"/>
            </a:xfrm>
            <a:custGeom>
              <a:avLst/>
              <a:gdLst/>
              <a:ahLst/>
              <a:cxnLst/>
              <a:rect l="0" t="0" r="0" b="0"/>
              <a:pathLst>
                <a:path w="10240" h="168456">
                  <a:moveTo>
                    <a:pt x="10239" y="0"/>
                  </a:moveTo>
                  <a:lnTo>
                    <a:pt x="1174" y="58616"/>
                  </a:lnTo>
                  <a:lnTo>
                    <a:pt x="0" y="112790"/>
                  </a:lnTo>
                  <a:lnTo>
                    <a:pt x="966" y="149882"/>
                  </a:lnTo>
                  <a:lnTo>
                    <a:pt x="2887" y="156073"/>
                  </a:lnTo>
                  <a:lnTo>
                    <a:pt x="10239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0103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95917" y="2072558"/>
              <a:ext cx="379027" cy="264769"/>
            </a:xfrm>
            <a:custGeom>
              <a:avLst/>
              <a:gdLst/>
              <a:ahLst/>
              <a:cxnLst/>
              <a:rect l="0" t="0" r="0" b="0"/>
              <a:pathLst>
                <a:path w="379027" h="264769">
                  <a:moveTo>
                    <a:pt x="0" y="138426"/>
                  </a:moveTo>
                  <a:lnTo>
                    <a:pt x="14654" y="197043"/>
                  </a:lnTo>
                  <a:lnTo>
                    <a:pt x="25858" y="235792"/>
                  </a:lnTo>
                  <a:lnTo>
                    <a:pt x="16331" y="202720"/>
                  </a:lnTo>
                  <a:lnTo>
                    <a:pt x="11674" y="142894"/>
                  </a:lnTo>
                  <a:lnTo>
                    <a:pt x="12038" y="93216"/>
                  </a:lnTo>
                  <a:lnTo>
                    <a:pt x="20204" y="49511"/>
                  </a:lnTo>
                  <a:lnTo>
                    <a:pt x="30816" y="25209"/>
                  </a:lnTo>
                  <a:lnTo>
                    <a:pt x="49571" y="8949"/>
                  </a:lnTo>
                  <a:lnTo>
                    <a:pt x="61123" y="2975"/>
                  </a:lnTo>
                  <a:lnTo>
                    <a:pt x="71165" y="1332"/>
                  </a:lnTo>
                  <a:lnTo>
                    <a:pt x="80198" y="2576"/>
                  </a:lnTo>
                  <a:lnTo>
                    <a:pt x="97645" y="11368"/>
                  </a:lnTo>
                  <a:lnTo>
                    <a:pt x="117097" y="26973"/>
                  </a:lnTo>
                  <a:lnTo>
                    <a:pt x="131202" y="48727"/>
                  </a:lnTo>
                  <a:lnTo>
                    <a:pt x="155378" y="100821"/>
                  </a:lnTo>
                  <a:lnTo>
                    <a:pt x="165872" y="145643"/>
                  </a:lnTo>
                  <a:lnTo>
                    <a:pt x="177804" y="87000"/>
                  </a:lnTo>
                  <a:lnTo>
                    <a:pt x="207829" y="24390"/>
                  </a:lnTo>
                  <a:lnTo>
                    <a:pt x="227679" y="8585"/>
                  </a:lnTo>
                  <a:lnTo>
                    <a:pt x="250930" y="0"/>
                  </a:lnTo>
                  <a:lnTo>
                    <a:pt x="283750" y="1745"/>
                  </a:lnTo>
                  <a:lnTo>
                    <a:pt x="305095" y="6709"/>
                  </a:lnTo>
                  <a:lnTo>
                    <a:pt x="323161" y="22173"/>
                  </a:lnTo>
                  <a:lnTo>
                    <a:pt x="353823" y="70229"/>
                  </a:lnTo>
                  <a:lnTo>
                    <a:pt x="369738" y="122119"/>
                  </a:lnTo>
                  <a:lnTo>
                    <a:pt x="376273" y="170769"/>
                  </a:lnTo>
                  <a:lnTo>
                    <a:pt x="378482" y="232856"/>
                  </a:lnTo>
                  <a:lnTo>
                    <a:pt x="379026" y="264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74043" y="2100377"/>
              <a:ext cx="353627" cy="282342"/>
            </a:xfrm>
            <a:custGeom>
              <a:avLst/>
              <a:gdLst/>
              <a:ahLst/>
              <a:cxnLst/>
              <a:rect l="0" t="0" r="0" b="0"/>
              <a:pathLst>
                <a:path w="353627" h="282342">
                  <a:moveTo>
                    <a:pt x="132527" y="163249"/>
                  </a:moveTo>
                  <a:lnTo>
                    <a:pt x="156246" y="110222"/>
                  </a:lnTo>
                  <a:lnTo>
                    <a:pt x="157497" y="89379"/>
                  </a:lnTo>
                  <a:lnTo>
                    <a:pt x="148767" y="41813"/>
                  </a:lnTo>
                  <a:lnTo>
                    <a:pt x="133570" y="12365"/>
                  </a:lnTo>
                  <a:lnTo>
                    <a:pt x="125033" y="6508"/>
                  </a:lnTo>
                  <a:lnTo>
                    <a:pt x="103070" y="0"/>
                  </a:lnTo>
                  <a:lnTo>
                    <a:pt x="80830" y="3347"/>
                  </a:lnTo>
                  <a:lnTo>
                    <a:pt x="69986" y="7515"/>
                  </a:lnTo>
                  <a:lnTo>
                    <a:pt x="51698" y="24624"/>
                  </a:lnTo>
                  <a:lnTo>
                    <a:pt x="14821" y="87196"/>
                  </a:lnTo>
                  <a:lnTo>
                    <a:pt x="1854" y="129667"/>
                  </a:lnTo>
                  <a:lnTo>
                    <a:pt x="0" y="192708"/>
                  </a:lnTo>
                  <a:lnTo>
                    <a:pt x="5776" y="220796"/>
                  </a:lnTo>
                  <a:lnTo>
                    <a:pt x="22181" y="255170"/>
                  </a:lnTo>
                  <a:lnTo>
                    <a:pt x="35131" y="272733"/>
                  </a:lnTo>
                  <a:lnTo>
                    <a:pt x="44199" y="277183"/>
                  </a:lnTo>
                  <a:lnTo>
                    <a:pt x="66754" y="279007"/>
                  </a:lnTo>
                  <a:lnTo>
                    <a:pt x="100170" y="267868"/>
                  </a:lnTo>
                  <a:lnTo>
                    <a:pt x="118536" y="249911"/>
                  </a:lnTo>
                  <a:lnTo>
                    <a:pt x="138910" y="213493"/>
                  </a:lnTo>
                  <a:lnTo>
                    <a:pt x="156274" y="153677"/>
                  </a:lnTo>
                  <a:lnTo>
                    <a:pt x="158887" y="147509"/>
                  </a:lnTo>
                  <a:lnTo>
                    <a:pt x="160629" y="148077"/>
                  </a:lnTo>
                  <a:lnTo>
                    <a:pt x="174603" y="182609"/>
                  </a:lnTo>
                  <a:lnTo>
                    <a:pt x="213550" y="241739"/>
                  </a:lnTo>
                  <a:lnTo>
                    <a:pt x="242551" y="270434"/>
                  </a:lnTo>
                  <a:lnTo>
                    <a:pt x="260975" y="280297"/>
                  </a:lnTo>
                  <a:lnTo>
                    <a:pt x="280862" y="282341"/>
                  </a:lnTo>
                  <a:lnTo>
                    <a:pt x="300229" y="278180"/>
                  </a:lnTo>
                  <a:lnTo>
                    <a:pt x="331726" y="256445"/>
                  </a:lnTo>
                  <a:lnTo>
                    <a:pt x="353626" y="236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43482" y="1831958"/>
              <a:ext cx="10096" cy="684353"/>
            </a:xfrm>
            <a:custGeom>
              <a:avLst/>
              <a:gdLst/>
              <a:ahLst/>
              <a:cxnLst/>
              <a:rect l="0" t="0" r="0" b="0"/>
              <a:pathLst>
                <a:path w="10096" h="684353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2"/>
                  </a:lnTo>
                  <a:lnTo>
                    <a:pt x="0" y="218432"/>
                  </a:lnTo>
                  <a:lnTo>
                    <a:pt x="0" y="270481"/>
                  </a:lnTo>
                  <a:lnTo>
                    <a:pt x="0" y="322948"/>
                  </a:lnTo>
                  <a:lnTo>
                    <a:pt x="0" y="375539"/>
                  </a:lnTo>
                  <a:lnTo>
                    <a:pt x="5589" y="428166"/>
                  </a:lnTo>
                  <a:lnTo>
                    <a:pt x="9065" y="475214"/>
                  </a:lnTo>
                  <a:lnTo>
                    <a:pt x="10095" y="535558"/>
                  </a:lnTo>
                  <a:lnTo>
                    <a:pt x="7216" y="578447"/>
                  </a:lnTo>
                  <a:lnTo>
                    <a:pt x="2137" y="635816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53305" y="2996419"/>
            <a:ext cx="2624883" cy="1246566"/>
            <a:chOff x="3253305" y="2996419"/>
            <a:chExt cx="2624883" cy="1246566"/>
          </a:xfrm>
        </p:grpSpPr>
        <p:sp>
          <p:nvSpPr>
            <p:cNvPr id="15" name="Freeform 14"/>
            <p:cNvSpPr/>
            <p:nvPr/>
          </p:nvSpPr>
          <p:spPr>
            <a:xfrm>
              <a:off x="3519811" y="3126963"/>
              <a:ext cx="17764" cy="663297"/>
            </a:xfrm>
            <a:custGeom>
              <a:avLst/>
              <a:gdLst/>
              <a:ahLst/>
              <a:cxnLst/>
              <a:rect l="0" t="0" r="0" b="0"/>
              <a:pathLst>
                <a:path w="17764" h="663297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6"/>
                  </a:lnTo>
                  <a:lnTo>
                    <a:pt x="6840" y="202658"/>
                  </a:lnTo>
                  <a:lnTo>
                    <a:pt x="8327" y="259527"/>
                  </a:lnTo>
                  <a:lnTo>
                    <a:pt x="15553" y="315820"/>
                  </a:lnTo>
                  <a:lnTo>
                    <a:pt x="17327" y="377589"/>
                  </a:lnTo>
                  <a:lnTo>
                    <a:pt x="17678" y="438880"/>
                  </a:lnTo>
                  <a:lnTo>
                    <a:pt x="17738" y="487748"/>
                  </a:lnTo>
                  <a:lnTo>
                    <a:pt x="17759" y="546775"/>
                  </a:lnTo>
                  <a:lnTo>
                    <a:pt x="17763" y="609084"/>
                  </a:lnTo>
                  <a:lnTo>
                    <a:pt x="7235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53305" y="2996419"/>
              <a:ext cx="639265" cy="541157"/>
            </a:xfrm>
            <a:custGeom>
              <a:avLst/>
              <a:gdLst/>
              <a:ahLst/>
              <a:cxnLst/>
              <a:rect l="0" t="0" r="0" b="0"/>
              <a:pathLst>
                <a:path w="639265" h="541157">
                  <a:moveTo>
                    <a:pt x="0" y="183187"/>
                  </a:moveTo>
                  <a:lnTo>
                    <a:pt x="29309" y="135749"/>
                  </a:lnTo>
                  <a:lnTo>
                    <a:pt x="84953" y="86499"/>
                  </a:lnTo>
                  <a:lnTo>
                    <a:pt x="139787" y="54340"/>
                  </a:lnTo>
                  <a:lnTo>
                    <a:pt x="200452" y="19715"/>
                  </a:lnTo>
                  <a:lnTo>
                    <a:pt x="251595" y="4494"/>
                  </a:lnTo>
                  <a:lnTo>
                    <a:pt x="308124" y="0"/>
                  </a:lnTo>
                  <a:lnTo>
                    <a:pt x="369327" y="6077"/>
                  </a:lnTo>
                  <a:lnTo>
                    <a:pt x="422556" y="15286"/>
                  </a:lnTo>
                  <a:lnTo>
                    <a:pt x="485451" y="34691"/>
                  </a:lnTo>
                  <a:lnTo>
                    <a:pt x="539735" y="66117"/>
                  </a:lnTo>
                  <a:lnTo>
                    <a:pt x="596162" y="116433"/>
                  </a:lnTo>
                  <a:lnTo>
                    <a:pt x="628531" y="179711"/>
                  </a:lnTo>
                  <a:lnTo>
                    <a:pt x="636146" y="206208"/>
                  </a:lnTo>
                  <a:lnTo>
                    <a:pt x="639264" y="259418"/>
                  </a:lnTo>
                  <a:lnTo>
                    <a:pt x="633298" y="310409"/>
                  </a:lnTo>
                  <a:lnTo>
                    <a:pt x="622952" y="348784"/>
                  </a:lnTo>
                  <a:lnTo>
                    <a:pt x="592415" y="403909"/>
                  </a:lnTo>
                  <a:lnTo>
                    <a:pt x="563723" y="445155"/>
                  </a:lnTo>
                  <a:lnTo>
                    <a:pt x="504946" y="491606"/>
                  </a:lnTo>
                  <a:lnTo>
                    <a:pt x="452670" y="521474"/>
                  </a:lnTo>
                  <a:lnTo>
                    <a:pt x="398686" y="536055"/>
                  </a:lnTo>
                  <a:lnTo>
                    <a:pt x="338188" y="539645"/>
                  </a:lnTo>
                  <a:lnTo>
                    <a:pt x="285688" y="540708"/>
                  </a:lnTo>
                  <a:lnTo>
                    <a:pt x="242156" y="54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1115" y="3579271"/>
              <a:ext cx="312886" cy="329203"/>
            </a:xfrm>
            <a:custGeom>
              <a:avLst/>
              <a:gdLst/>
              <a:ahLst/>
              <a:cxnLst/>
              <a:rect l="0" t="0" r="0" b="0"/>
              <a:pathLst>
                <a:path w="312886" h="329203">
                  <a:moveTo>
                    <a:pt x="165486" y="232045"/>
                  </a:moveTo>
                  <a:lnTo>
                    <a:pt x="182274" y="169764"/>
                  </a:lnTo>
                  <a:lnTo>
                    <a:pt x="185700" y="115714"/>
                  </a:lnTo>
                  <a:lnTo>
                    <a:pt x="180787" y="59977"/>
                  </a:lnTo>
                  <a:lnTo>
                    <a:pt x="171896" y="38197"/>
                  </a:lnTo>
                  <a:lnTo>
                    <a:pt x="158976" y="20718"/>
                  </a:lnTo>
                  <a:lnTo>
                    <a:pt x="141535" y="5151"/>
                  </a:lnTo>
                  <a:lnTo>
                    <a:pt x="131972" y="1234"/>
                  </a:lnTo>
                  <a:lnTo>
                    <a:pt x="111986" y="0"/>
                  </a:lnTo>
                  <a:lnTo>
                    <a:pt x="94525" y="6471"/>
                  </a:lnTo>
                  <a:lnTo>
                    <a:pt x="78965" y="18316"/>
                  </a:lnTo>
                  <a:lnTo>
                    <a:pt x="49913" y="57636"/>
                  </a:lnTo>
                  <a:lnTo>
                    <a:pt x="21644" y="110116"/>
                  </a:lnTo>
                  <a:lnTo>
                    <a:pt x="3105" y="166713"/>
                  </a:lnTo>
                  <a:lnTo>
                    <a:pt x="0" y="213597"/>
                  </a:lnTo>
                  <a:lnTo>
                    <a:pt x="11921" y="273116"/>
                  </a:lnTo>
                  <a:lnTo>
                    <a:pt x="27438" y="305435"/>
                  </a:lnTo>
                  <a:lnTo>
                    <a:pt x="43300" y="320425"/>
                  </a:lnTo>
                  <a:lnTo>
                    <a:pt x="52443" y="326060"/>
                  </a:lnTo>
                  <a:lnTo>
                    <a:pt x="75080" y="329202"/>
                  </a:lnTo>
                  <a:lnTo>
                    <a:pt x="87668" y="328401"/>
                  </a:lnTo>
                  <a:lnTo>
                    <a:pt x="107894" y="318154"/>
                  </a:lnTo>
                  <a:lnTo>
                    <a:pt x="139942" y="282979"/>
                  </a:lnTo>
                  <a:lnTo>
                    <a:pt x="167552" y="228700"/>
                  </a:lnTo>
                  <a:lnTo>
                    <a:pt x="188380" y="175232"/>
                  </a:lnTo>
                  <a:lnTo>
                    <a:pt x="195354" y="128969"/>
                  </a:lnTo>
                  <a:lnTo>
                    <a:pt x="195927" y="130572"/>
                  </a:lnTo>
                  <a:lnTo>
                    <a:pt x="206496" y="186403"/>
                  </a:lnTo>
                  <a:lnTo>
                    <a:pt x="226705" y="242570"/>
                  </a:lnTo>
                  <a:lnTo>
                    <a:pt x="235978" y="268308"/>
                  </a:lnTo>
                  <a:lnTo>
                    <a:pt x="247899" y="287546"/>
                  </a:lnTo>
                  <a:lnTo>
                    <a:pt x="264115" y="300775"/>
                  </a:lnTo>
                  <a:lnTo>
                    <a:pt x="273352" y="305941"/>
                  </a:lnTo>
                  <a:lnTo>
                    <a:pt x="289855" y="308561"/>
                  </a:lnTo>
                  <a:lnTo>
                    <a:pt x="312885" y="305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58756" y="3211191"/>
              <a:ext cx="31587" cy="705411"/>
            </a:xfrm>
            <a:custGeom>
              <a:avLst/>
              <a:gdLst/>
              <a:ahLst/>
              <a:cxnLst/>
              <a:rect l="0" t="0" r="0" b="0"/>
              <a:pathLst>
                <a:path w="31587" h="705411">
                  <a:moveTo>
                    <a:pt x="31586" y="0"/>
                  </a:moveTo>
                  <a:lnTo>
                    <a:pt x="24350" y="27556"/>
                  </a:lnTo>
                  <a:lnTo>
                    <a:pt x="22032" y="73026"/>
                  </a:lnTo>
                  <a:lnTo>
                    <a:pt x="21346" y="133811"/>
                  </a:lnTo>
                  <a:lnTo>
                    <a:pt x="21143" y="184187"/>
                  </a:lnTo>
                  <a:lnTo>
                    <a:pt x="21082" y="234469"/>
                  </a:lnTo>
                  <a:lnTo>
                    <a:pt x="21062" y="293973"/>
                  </a:lnTo>
                  <a:lnTo>
                    <a:pt x="21058" y="356376"/>
                  </a:lnTo>
                  <a:lnTo>
                    <a:pt x="15468" y="407670"/>
                  </a:lnTo>
                  <a:lnTo>
                    <a:pt x="11504" y="470169"/>
                  </a:lnTo>
                  <a:lnTo>
                    <a:pt x="10817" y="522755"/>
                  </a:lnTo>
                  <a:lnTo>
                    <a:pt x="9444" y="585649"/>
                  </a:lnTo>
                  <a:lnTo>
                    <a:pt x="3318" y="635480"/>
                  </a:lnTo>
                  <a:lnTo>
                    <a:pt x="656" y="684881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9243" y="3432290"/>
              <a:ext cx="400084" cy="105286"/>
            </a:xfrm>
            <a:custGeom>
              <a:avLst/>
              <a:gdLst/>
              <a:ahLst/>
              <a:cxnLst/>
              <a:rect l="0" t="0" r="0" b="0"/>
              <a:pathLst>
                <a:path w="400084" h="105286">
                  <a:moveTo>
                    <a:pt x="400083" y="0"/>
                  </a:moveTo>
                  <a:lnTo>
                    <a:pt x="388904" y="11178"/>
                  </a:lnTo>
                  <a:lnTo>
                    <a:pt x="359596" y="23719"/>
                  </a:lnTo>
                  <a:lnTo>
                    <a:pt x="310098" y="34844"/>
                  </a:lnTo>
                  <a:lnTo>
                    <a:pt x="251027" y="49083"/>
                  </a:lnTo>
                  <a:lnTo>
                    <a:pt x="193052" y="59647"/>
                  </a:lnTo>
                  <a:lnTo>
                    <a:pt x="136530" y="70577"/>
                  </a:lnTo>
                  <a:lnTo>
                    <a:pt x="75041" y="81693"/>
                  </a:lnTo>
                  <a:lnTo>
                    <a:pt x="14156" y="1006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7782" y="3274362"/>
              <a:ext cx="31586" cy="642240"/>
            </a:xfrm>
            <a:custGeom>
              <a:avLst/>
              <a:gdLst/>
              <a:ahLst/>
              <a:cxnLst/>
              <a:rect l="0" t="0" r="0" b="0"/>
              <a:pathLst>
                <a:path w="31586" h="642240">
                  <a:moveTo>
                    <a:pt x="31585" y="0"/>
                  </a:moveTo>
                  <a:lnTo>
                    <a:pt x="24350" y="27556"/>
                  </a:lnTo>
                  <a:lnTo>
                    <a:pt x="18588" y="83779"/>
                  </a:lnTo>
                  <a:lnTo>
                    <a:pt x="12121" y="140291"/>
                  </a:lnTo>
                  <a:lnTo>
                    <a:pt x="11000" y="188057"/>
                  </a:lnTo>
                  <a:lnTo>
                    <a:pt x="10669" y="239255"/>
                  </a:lnTo>
                  <a:lnTo>
                    <a:pt x="10556" y="301721"/>
                  </a:lnTo>
                  <a:lnTo>
                    <a:pt x="10537" y="350791"/>
                  </a:lnTo>
                  <a:lnTo>
                    <a:pt x="10531" y="413007"/>
                  </a:lnTo>
                  <a:lnTo>
                    <a:pt x="10529" y="475686"/>
                  </a:lnTo>
                  <a:lnTo>
                    <a:pt x="4939" y="535698"/>
                  </a:lnTo>
                  <a:lnTo>
                    <a:pt x="1464" y="594163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06155" y="3442818"/>
              <a:ext cx="410613" cy="136872"/>
            </a:xfrm>
            <a:custGeom>
              <a:avLst/>
              <a:gdLst/>
              <a:ahLst/>
              <a:cxnLst/>
              <a:rect l="0" t="0" r="0" b="0"/>
              <a:pathLst>
                <a:path w="410613" h="136872">
                  <a:moveTo>
                    <a:pt x="410612" y="0"/>
                  </a:moveTo>
                  <a:lnTo>
                    <a:pt x="349501" y="17959"/>
                  </a:lnTo>
                  <a:lnTo>
                    <a:pt x="295069" y="35149"/>
                  </a:lnTo>
                  <a:lnTo>
                    <a:pt x="231651" y="56157"/>
                  </a:lnTo>
                  <a:lnTo>
                    <a:pt x="170655" y="73700"/>
                  </a:lnTo>
                  <a:lnTo>
                    <a:pt x="108868" y="92417"/>
                  </a:lnTo>
                  <a:lnTo>
                    <a:pt x="57640" y="11361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98591" y="3523850"/>
              <a:ext cx="249804" cy="296891"/>
            </a:xfrm>
            <a:custGeom>
              <a:avLst/>
              <a:gdLst/>
              <a:ahLst/>
              <a:cxnLst/>
              <a:rect l="0" t="0" r="0" b="0"/>
              <a:pathLst>
                <a:path w="249804" h="296891">
                  <a:moveTo>
                    <a:pt x="39232" y="161124"/>
                  </a:moveTo>
                  <a:lnTo>
                    <a:pt x="93377" y="152791"/>
                  </a:lnTo>
                  <a:lnTo>
                    <a:pt x="148324" y="151029"/>
                  </a:lnTo>
                  <a:lnTo>
                    <a:pt x="184640" y="145134"/>
                  </a:lnTo>
                  <a:lnTo>
                    <a:pt x="212037" y="130390"/>
                  </a:lnTo>
                  <a:lnTo>
                    <a:pt x="234973" y="111203"/>
                  </a:lnTo>
                  <a:lnTo>
                    <a:pt x="243212" y="88244"/>
                  </a:lnTo>
                  <a:lnTo>
                    <a:pt x="245409" y="73933"/>
                  </a:lnTo>
                  <a:lnTo>
                    <a:pt x="241610" y="51792"/>
                  </a:lnTo>
                  <a:lnTo>
                    <a:pt x="230954" y="34153"/>
                  </a:lnTo>
                  <a:lnTo>
                    <a:pt x="205223" y="12239"/>
                  </a:lnTo>
                  <a:lnTo>
                    <a:pt x="185536" y="2146"/>
                  </a:lnTo>
                  <a:lnTo>
                    <a:pt x="161968" y="0"/>
                  </a:lnTo>
                  <a:lnTo>
                    <a:pt x="137066" y="4115"/>
                  </a:lnTo>
                  <a:lnTo>
                    <a:pt x="81752" y="32318"/>
                  </a:lnTo>
                  <a:lnTo>
                    <a:pt x="49881" y="63817"/>
                  </a:lnTo>
                  <a:lnTo>
                    <a:pt x="23800" y="102786"/>
                  </a:lnTo>
                  <a:lnTo>
                    <a:pt x="3602" y="165112"/>
                  </a:lnTo>
                  <a:lnTo>
                    <a:pt x="0" y="194871"/>
                  </a:lnTo>
                  <a:lnTo>
                    <a:pt x="4638" y="220577"/>
                  </a:lnTo>
                  <a:lnTo>
                    <a:pt x="26680" y="265674"/>
                  </a:lnTo>
                  <a:lnTo>
                    <a:pt x="52281" y="292188"/>
                  </a:lnTo>
                  <a:lnTo>
                    <a:pt x="63139" y="296462"/>
                  </a:lnTo>
                  <a:lnTo>
                    <a:pt x="103118" y="296890"/>
                  </a:lnTo>
                  <a:lnTo>
                    <a:pt x="156037" y="288439"/>
                  </a:lnTo>
                  <a:lnTo>
                    <a:pt x="213907" y="268334"/>
                  </a:lnTo>
                  <a:lnTo>
                    <a:pt x="249803" y="255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07857" y="3523777"/>
              <a:ext cx="151107" cy="338658"/>
            </a:xfrm>
            <a:custGeom>
              <a:avLst/>
              <a:gdLst/>
              <a:ahLst/>
              <a:cxnLst/>
              <a:rect l="0" t="0" r="0" b="0"/>
              <a:pathLst>
                <a:path w="151107" h="338658">
                  <a:moveTo>
                    <a:pt x="45822" y="161197"/>
                  </a:moveTo>
                  <a:lnTo>
                    <a:pt x="48941" y="203888"/>
                  </a:lnTo>
                  <a:lnTo>
                    <a:pt x="54887" y="256717"/>
                  </a:lnTo>
                  <a:lnTo>
                    <a:pt x="63297" y="307837"/>
                  </a:lnTo>
                  <a:lnTo>
                    <a:pt x="65287" y="334385"/>
                  </a:lnTo>
                  <a:lnTo>
                    <a:pt x="64647" y="338657"/>
                  </a:lnTo>
                  <a:lnTo>
                    <a:pt x="63052" y="336825"/>
                  </a:lnTo>
                  <a:lnTo>
                    <a:pt x="42088" y="276198"/>
                  </a:lnTo>
                  <a:lnTo>
                    <a:pt x="21615" y="214902"/>
                  </a:lnTo>
                  <a:lnTo>
                    <a:pt x="5894" y="161512"/>
                  </a:lnTo>
                  <a:lnTo>
                    <a:pt x="0" y="128581"/>
                  </a:lnTo>
                  <a:lnTo>
                    <a:pt x="1280" y="102247"/>
                  </a:lnTo>
                  <a:lnTo>
                    <a:pt x="14167" y="67691"/>
                  </a:lnTo>
                  <a:lnTo>
                    <a:pt x="38392" y="40815"/>
                  </a:lnTo>
                  <a:lnTo>
                    <a:pt x="79189" y="11942"/>
                  </a:lnTo>
                  <a:lnTo>
                    <a:pt x="104325" y="2054"/>
                  </a:lnTo>
                  <a:lnTo>
                    <a:pt x="124856" y="0"/>
                  </a:lnTo>
                  <a:lnTo>
                    <a:pt x="151106" y="3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9621" y="3534560"/>
              <a:ext cx="247313" cy="392570"/>
            </a:xfrm>
            <a:custGeom>
              <a:avLst/>
              <a:gdLst/>
              <a:ahLst/>
              <a:cxnLst/>
              <a:rect l="0" t="0" r="0" b="0"/>
              <a:pathLst>
                <a:path w="247313" h="392570">
                  <a:moveTo>
                    <a:pt x="15685" y="181999"/>
                  </a:moveTo>
                  <a:lnTo>
                    <a:pt x="15685" y="239263"/>
                  </a:lnTo>
                  <a:lnTo>
                    <a:pt x="15685" y="300155"/>
                  </a:lnTo>
                  <a:lnTo>
                    <a:pt x="15685" y="343091"/>
                  </a:lnTo>
                  <a:lnTo>
                    <a:pt x="14514" y="347885"/>
                  </a:lnTo>
                  <a:lnTo>
                    <a:pt x="12565" y="346402"/>
                  </a:lnTo>
                  <a:lnTo>
                    <a:pt x="8449" y="332276"/>
                  </a:lnTo>
                  <a:lnTo>
                    <a:pt x="0" y="277366"/>
                  </a:lnTo>
                  <a:lnTo>
                    <a:pt x="1809" y="228583"/>
                  </a:lnTo>
                  <a:lnTo>
                    <a:pt x="9754" y="169675"/>
                  </a:lnTo>
                  <a:lnTo>
                    <a:pt x="24088" y="110935"/>
                  </a:lnTo>
                  <a:lnTo>
                    <a:pt x="45117" y="58604"/>
                  </a:lnTo>
                  <a:lnTo>
                    <a:pt x="55672" y="37080"/>
                  </a:lnTo>
                  <a:lnTo>
                    <a:pt x="72061" y="19714"/>
                  </a:lnTo>
                  <a:lnTo>
                    <a:pt x="101019" y="2374"/>
                  </a:lnTo>
                  <a:lnTo>
                    <a:pt x="121461" y="0"/>
                  </a:lnTo>
                  <a:lnTo>
                    <a:pt x="131826" y="1005"/>
                  </a:lnTo>
                  <a:lnTo>
                    <a:pt x="168770" y="19187"/>
                  </a:lnTo>
                  <a:lnTo>
                    <a:pt x="198173" y="52390"/>
                  </a:lnTo>
                  <a:lnTo>
                    <a:pt x="227900" y="113937"/>
                  </a:lnTo>
                  <a:lnTo>
                    <a:pt x="241040" y="166252"/>
                  </a:lnTo>
                  <a:lnTo>
                    <a:pt x="245453" y="225686"/>
                  </a:lnTo>
                  <a:lnTo>
                    <a:pt x="246761" y="286581"/>
                  </a:lnTo>
                  <a:lnTo>
                    <a:pt x="247149" y="339848"/>
                  </a:lnTo>
                  <a:lnTo>
                    <a:pt x="247312" y="392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06072" y="3995179"/>
              <a:ext cx="1547690" cy="247806"/>
            </a:xfrm>
            <a:custGeom>
              <a:avLst/>
              <a:gdLst/>
              <a:ahLst/>
              <a:cxnLst/>
              <a:rect l="0" t="0" r="0" b="0"/>
              <a:pathLst>
                <a:path w="1547690" h="247806">
                  <a:moveTo>
                    <a:pt x="1547689" y="247805"/>
                  </a:moveTo>
                  <a:lnTo>
                    <a:pt x="1491475" y="211889"/>
                  </a:lnTo>
                  <a:lnTo>
                    <a:pt x="1445115" y="191410"/>
                  </a:lnTo>
                  <a:lnTo>
                    <a:pt x="1388616" y="170524"/>
                  </a:lnTo>
                  <a:lnTo>
                    <a:pt x="1333140" y="149518"/>
                  </a:lnTo>
                  <a:lnTo>
                    <a:pt x="1271599" y="128476"/>
                  </a:lnTo>
                  <a:lnTo>
                    <a:pt x="1225721" y="114441"/>
                  </a:lnTo>
                  <a:lnTo>
                    <a:pt x="1178035" y="103524"/>
                  </a:lnTo>
                  <a:lnTo>
                    <a:pt x="1128375" y="93603"/>
                  </a:lnTo>
                  <a:lnTo>
                    <a:pt x="1075108" y="81395"/>
                  </a:lnTo>
                  <a:lnTo>
                    <a:pt x="1020239" y="71290"/>
                  </a:lnTo>
                  <a:lnTo>
                    <a:pt x="963487" y="64069"/>
                  </a:lnTo>
                  <a:lnTo>
                    <a:pt x="903169" y="60859"/>
                  </a:lnTo>
                  <a:lnTo>
                    <a:pt x="841266" y="53194"/>
                  </a:lnTo>
                  <a:lnTo>
                    <a:pt x="810018" y="47874"/>
                  </a:lnTo>
                  <a:lnTo>
                    <a:pt x="777489" y="43158"/>
                  </a:lnTo>
                  <a:lnTo>
                    <a:pt x="744104" y="38844"/>
                  </a:lnTo>
                  <a:lnTo>
                    <a:pt x="710148" y="34799"/>
                  </a:lnTo>
                  <a:lnTo>
                    <a:pt x="675814" y="30931"/>
                  </a:lnTo>
                  <a:lnTo>
                    <a:pt x="641225" y="27184"/>
                  </a:lnTo>
                  <a:lnTo>
                    <a:pt x="606468" y="23515"/>
                  </a:lnTo>
                  <a:lnTo>
                    <a:pt x="570428" y="19900"/>
                  </a:lnTo>
                  <a:lnTo>
                    <a:pt x="533534" y="16320"/>
                  </a:lnTo>
                  <a:lnTo>
                    <a:pt x="496069" y="12763"/>
                  </a:lnTo>
                  <a:lnTo>
                    <a:pt x="457055" y="10392"/>
                  </a:lnTo>
                  <a:lnTo>
                    <a:pt x="417007" y="8811"/>
                  </a:lnTo>
                  <a:lnTo>
                    <a:pt x="376271" y="7757"/>
                  </a:lnTo>
                  <a:lnTo>
                    <a:pt x="335076" y="5885"/>
                  </a:lnTo>
                  <a:lnTo>
                    <a:pt x="293573" y="3467"/>
                  </a:lnTo>
                  <a:lnTo>
                    <a:pt x="251868" y="685"/>
                  </a:lnTo>
                  <a:lnTo>
                    <a:pt x="213536" y="0"/>
                  </a:lnTo>
                  <a:lnTo>
                    <a:pt x="177452" y="713"/>
                  </a:lnTo>
                  <a:lnTo>
                    <a:pt x="142868" y="2359"/>
                  </a:lnTo>
                  <a:lnTo>
                    <a:pt x="82604" y="4187"/>
                  </a:lnTo>
                  <a:lnTo>
                    <a:pt x="24476" y="5216"/>
                  </a:lnTo>
                  <a:lnTo>
                    <a:pt x="0" y="5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80103" y="3498388"/>
              <a:ext cx="298085" cy="376100"/>
            </a:xfrm>
            <a:custGeom>
              <a:avLst/>
              <a:gdLst/>
              <a:ahLst/>
              <a:cxnLst/>
              <a:rect l="0" t="0" r="0" b="0"/>
              <a:pathLst>
                <a:path w="298085" h="376100">
                  <a:moveTo>
                    <a:pt x="284270" y="18130"/>
                  </a:moveTo>
                  <a:lnTo>
                    <a:pt x="273091" y="6951"/>
                  </a:lnTo>
                  <a:lnTo>
                    <a:pt x="255125" y="1463"/>
                  </a:lnTo>
                  <a:lnTo>
                    <a:pt x="243783" y="0"/>
                  </a:lnTo>
                  <a:lnTo>
                    <a:pt x="221822" y="4613"/>
                  </a:lnTo>
                  <a:lnTo>
                    <a:pt x="169722" y="33161"/>
                  </a:lnTo>
                  <a:lnTo>
                    <a:pt x="137814" y="63560"/>
                  </a:lnTo>
                  <a:lnTo>
                    <a:pt x="119213" y="92812"/>
                  </a:lnTo>
                  <a:lnTo>
                    <a:pt x="114571" y="103013"/>
                  </a:lnTo>
                  <a:lnTo>
                    <a:pt x="113815" y="113323"/>
                  </a:lnTo>
                  <a:lnTo>
                    <a:pt x="119215" y="134137"/>
                  </a:lnTo>
                  <a:lnTo>
                    <a:pt x="132533" y="148847"/>
                  </a:lnTo>
                  <a:lnTo>
                    <a:pt x="179800" y="171737"/>
                  </a:lnTo>
                  <a:lnTo>
                    <a:pt x="231735" y="195578"/>
                  </a:lnTo>
                  <a:lnTo>
                    <a:pt x="280154" y="235892"/>
                  </a:lnTo>
                  <a:lnTo>
                    <a:pt x="296048" y="262416"/>
                  </a:lnTo>
                  <a:lnTo>
                    <a:pt x="298084" y="282289"/>
                  </a:lnTo>
                  <a:lnTo>
                    <a:pt x="296989" y="292502"/>
                  </a:lnTo>
                  <a:lnTo>
                    <a:pt x="291579" y="301650"/>
                  </a:lnTo>
                  <a:lnTo>
                    <a:pt x="273091" y="318054"/>
                  </a:lnTo>
                  <a:lnTo>
                    <a:pt x="221923" y="339244"/>
                  </a:lnTo>
                  <a:lnTo>
                    <a:pt x="173640" y="351011"/>
                  </a:lnTo>
                  <a:lnTo>
                    <a:pt x="121119" y="360736"/>
                  </a:lnTo>
                  <a:lnTo>
                    <a:pt x="63963" y="365308"/>
                  </a:lnTo>
                  <a:lnTo>
                    <a:pt x="14022" y="373621"/>
                  </a:lnTo>
                  <a:lnTo>
                    <a:pt x="0" y="376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77103" y="670565"/>
            <a:ext cx="3243590" cy="592855"/>
            <a:chOff x="1177103" y="670565"/>
            <a:chExt cx="3243590" cy="592855"/>
          </a:xfrm>
        </p:grpSpPr>
        <p:sp>
          <p:nvSpPr>
            <p:cNvPr id="2" name="Freeform 1"/>
            <p:cNvSpPr/>
            <p:nvPr/>
          </p:nvSpPr>
          <p:spPr>
            <a:xfrm>
              <a:off x="1177103" y="670565"/>
              <a:ext cx="433758" cy="588649"/>
            </a:xfrm>
            <a:custGeom>
              <a:avLst/>
              <a:gdLst/>
              <a:ahLst/>
              <a:cxnLst/>
              <a:rect l="0" t="0" r="0" b="0"/>
              <a:pathLst>
                <a:path w="433758" h="588649">
                  <a:moveTo>
                    <a:pt x="96845" y="3258"/>
                  </a:moveTo>
                  <a:lnTo>
                    <a:pt x="62098" y="57133"/>
                  </a:lnTo>
                  <a:lnTo>
                    <a:pt x="37522" y="119180"/>
                  </a:lnTo>
                  <a:lnTo>
                    <a:pt x="14986" y="181083"/>
                  </a:lnTo>
                  <a:lnTo>
                    <a:pt x="3531" y="197715"/>
                  </a:lnTo>
                  <a:lnTo>
                    <a:pt x="711" y="198407"/>
                  </a:lnTo>
                  <a:lnTo>
                    <a:pt x="0" y="194188"/>
                  </a:lnTo>
                  <a:lnTo>
                    <a:pt x="10219" y="133816"/>
                  </a:lnTo>
                  <a:lnTo>
                    <a:pt x="26484" y="80217"/>
                  </a:lnTo>
                  <a:lnTo>
                    <a:pt x="51881" y="41077"/>
                  </a:lnTo>
                  <a:lnTo>
                    <a:pt x="80597" y="11985"/>
                  </a:lnTo>
                  <a:lnTo>
                    <a:pt x="98982" y="2068"/>
                  </a:lnTo>
                  <a:lnTo>
                    <a:pt x="118852" y="0"/>
                  </a:lnTo>
                  <a:lnTo>
                    <a:pt x="138211" y="4150"/>
                  </a:lnTo>
                  <a:lnTo>
                    <a:pt x="169703" y="25878"/>
                  </a:lnTo>
                  <a:lnTo>
                    <a:pt x="198454" y="58289"/>
                  </a:lnTo>
                  <a:lnTo>
                    <a:pt x="219428" y="114128"/>
                  </a:lnTo>
                  <a:lnTo>
                    <a:pt x="235851" y="159591"/>
                  </a:lnTo>
                  <a:lnTo>
                    <a:pt x="242927" y="215306"/>
                  </a:lnTo>
                  <a:lnTo>
                    <a:pt x="250742" y="269378"/>
                  </a:lnTo>
                  <a:lnTo>
                    <a:pt x="252408" y="323614"/>
                  </a:lnTo>
                  <a:lnTo>
                    <a:pt x="246013" y="383618"/>
                  </a:lnTo>
                  <a:lnTo>
                    <a:pt x="235539" y="443511"/>
                  </a:lnTo>
                  <a:lnTo>
                    <a:pt x="211632" y="506856"/>
                  </a:lnTo>
                  <a:lnTo>
                    <a:pt x="196994" y="533576"/>
                  </a:lnTo>
                  <a:lnTo>
                    <a:pt x="148811" y="577480"/>
                  </a:lnTo>
                  <a:lnTo>
                    <a:pt x="125010" y="586021"/>
                  </a:lnTo>
                  <a:lnTo>
                    <a:pt x="100004" y="588648"/>
                  </a:lnTo>
                  <a:lnTo>
                    <a:pt x="77192" y="585915"/>
                  </a:lnTo>
                  <a:lnTo>
                    <a:pt x="44618" y="572211"/>
                  </a:lnTo>
                  <a:lnTo>
                    <a:pt x="29569" y="553654"/>
                  </a:lnTo>
                  <a:lnTo>
                    <a:pt x="20151" y="529808"/>
                  </a:lnTo>
                  <a:lnTo>
                    <a:pt x="16019" y="491246"/>
                  </a:lnTo>
                  <a:lnTo>
                    <a:pt x="19198" y="468146"/>
                  </a:lnTo>
                  <a:lnTo>
                    <a:pt x="27630" y="449301"/>
                  </a:lnTo>
                  <a:lnTo>
                    <a:pt x="33154" y="441000"/>
                  </a:lnTo>
                  <a:lnTo>
                    <a:pt x="48651" y="428657"/>
                  </a:lnTo>
                  <a:lnTo>
                    <a:pt x="87195" y="411202"/>
                  </a:lnTo>
                  <a:lnTo>
                    <a:pt x="110883" y="409954"/>
                  </a:lnTo>
                  <a:lnTo>
                    <a:pt x="158629" y="418686"/>
                  </a:lnTo>
                  <a:lnTo>
                    <a:pt x="220809" y="446552"/>
                  </a:lnTo>
                  <a:lnTo>
                    <a:pt x="283921" y="480695"/>
                  </a:lnTo>
                  <a:lnTo>
                    <a:pt x="339212" y="505535"/>
                  </a:lnTo>
                  <a:lnTo>
                    <a:pt x="366001" y="511932"/>
                  </a:lnTo>
                  <a:lnTo>
                    <a:pt x="408675" y="509626"/>
                  </a:lnTo>
                  <a:lnTo>
                    <a:pt x="433757" y="508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26715" y="758051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24350" y="27556"/>
                  </a:lnTo>
                  <a:lnTo>
                    <a:pt x="18587" y="90018"/>
                  </a:lnTo>
                  <a:lnTo>
                    <a:pt x="12916" y="149115"/>
                  </a:lnTo>
                  <a:lnTo>
                    <a:pt x="11236" y="204840"/>
                  </a:lnTo>
                  <a:lnTo>
                    <a:pt x="10738" y="257225"/>
                  </a:lnTo>
                  <a:lnTo>
                    <a:pt x="10590" y="317201"/>
                  </a:lnTo>
                  <a:lnTo>
                    <a:pt x="7427" y="376305"/>
                  </a:lnTo>
                  <a:lnTo>
                    <a:pt x="2200" y="430863"/>
                  </a:lnTo>
                  <a:lnTo>
                    <a:pt x="652" y="47471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0336" y="747523"/>
              <a:ext cx="267437" cy="267896"/>
            </a:xfrm>
            <a:custGeom>
              <a:avLst/>
              <a:gdLst/>
              <a:ahLst/>
              <a:cxnLst/>
              <a:rect l="0" t="0" r="0" b="0"/>
              <a:pathLst>
                <a:path w="267437" h="267896">
                  <a:moveTo>
                    <a:pt x="267436" y="210570"/>
                  </a:moveTo>
                  <a:lnTo>
                    <a:pt x="224744" y="213689"/>
                  </a:lnTo>
                  <a:lnTo>
                    <a:pt x="162100" y="231901"/>
                  </a:lnTo>
                  <a:lnTo>
                    <a:pt x="98975" y="252708"/>
                  </a:lnTo>
                  <a:lnTo>
                    <a:pt x="45167" y="267895"/>
                  </a:lnTo>
                  <a:lnTo>
                    <a:pt x="19691" y="266073"/>
                  </a:lnTo>
                  <a:lnTo>
                    <a:pt x="11025" y="260440"/>
                  </a:lnTo>
                  <a:lnTo>
                    <a:pt x="5248" y="252006"/>
                  </a:lnTo>
                  <a:lnTo>
                    <a:pt x="0" y="231325"/>
                  </a:lnTo>
                  <a:lnTo>
                    <a:pt x="6162" y="189453"/>
                  </a:lnTo>
                  <a:lnTo>
                    <a:pt x="22026" y="135693"/>
                  </a:lnTo>
                  <a:lnTo>
                    <a:pt x="39352" y="75162"/>
                  </a:lnTo>
                  <a:lnTo>
                    <a:pt x="56870" y="24369"/>
                  </a:lnTo>
                  <a:lnTo>
                    <a:pt x="673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7285" y="12213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99674" y="732440"/>
              <a:ext cx="429680" cy="481669"/>
            </a:xfrm>
            <a:custGeom>
              <a:avLst/>
              <a:gdLst/>
              <a:ahLst/>
              <a:cxnLst/>
              <a:rect l="0" t="0" r="0" b="0"/>
              <a:pathLst>
                <a:path w="429680" h="481669">
                  <a:moveTo>
                    <a:pt x="21880" y="109839"/>
                  </a:moveTo>
                  <a:lnTo>
                    <a:pt x="5112" y="104250"/>
                  </a:lnTo>
                  <a:lnTo>
                    <a:pt x="1343" y="99094"/>
                  </a:lnTo>
                  <a:lnTo>
                    <a:pt x="0" y="92147"/>
                  </a:lnTo>
                  <a:lnTo>
                    <a:pt x="274" y="84007"/>
                  </a:lnTo>
                  <a:lnTo>
                    <a:pt x="6818" y="68722"/>
                  </a:lnTo>
                  <a:lnTo>
                    <a:pt x="18695" y="54130"/>
                  </a:lnTo>
                  <a:lnTo>
                    <a:pt x="45113" y="33931"/>
                  </a:lnTo>
                  <a:lnTo>
                    <a:pt x="107469" y="8486"/>
                  </a:lnTo>
                  <a:lnTo>
                    <a:pt x="147325" y="0"/>
                  </a:lnTo>
                  <a:lnTo>
                    <a:pt x="209483" y="6428"/>
                  </a:lnTo>
                  <a:lnTo>
                    <a:pt x="236280" y="13576"/>
                  </a:lnTo>
                  <a:lnTo>
                    <a:pt x="255989" y="24552"/>
                  </a:lnTo>
                  <a:lnTo>
                    <a:pt x="280239" y="49474"/>
                  </a:lnTo>
                  <a:lnTo>
                    <a:pt x="288784" y="72092"/>
                  </a:lnTo>
                  <a:lnTo>
                    <a:pt x="291413" y="96572"/>
                  </a:lnTo>
                  <a:lnTo>
                    <a:pt x="288681" y="119151"/>
                  </a:lnTo>
                  <a:lnTo>
                    <a:pt x="274977" y="151593"/>
                  </a:lnTo>
                  <a:lnTo>
                    <a:pt x="221801" y="214836"/>
                  </a:lnTo>
                  <a:lnTo>
                    <a:pt x="214822" y="221951"/>
                  </a:lnTo>
                  <a:lnTo>
                    <a:pt x="211339" y="223185"/>
                  </a:lnTo>
                  <a:lnTo>
                    <a:pt x="210187" y="220498"/>
                  </a:lnTo>
                  <a:lnTo>
                    <a:pt x="210589" y="215197"/>
                  </a:lnTo>
                  <a:lnTo>
                    <a:pt x="214367" y="210494"/>
                  </a:lnTo>
                  <a:lnTo>
                    <a:pt x="227922" y="202148"/>
                  </a:lnTo>
                  <a:lnTo>
                    <a:pt x="248765" y="200778"/>
                  </a:lnTo>
                  <a:lnTo>
                    <a:pt x="305863" y="209431"/>
                  </a:lnTo>
                  <a:lnTo>
                    <a:pt x="350648" y="224616"/>
                  </a:lnTo>
                  <a:lnTo>
                    <a:pt x="373110" y="240400"/>
                  </a:lnTo>
                  <a:lnTo>
                    <a:pt x="406594" y="279129"/>
                  </a:lnTo>
                  <a:lnTo>
                    <a:pt x="422998" y="310128"/>
                  </a:lnTo>
                  <a:lnTo>
                    <a:pt x="429679" y="352718"/>
                  </a:lnTo>
                  <a:lnTo>
                    <a:pt x="426069" y="391203"/>
                  </a:lnTo>
                  <a:lnTo>
                    <a:pt x="417549" y="410755"/>
                  </a:lnTo>
                  <a:lnTo>
                    <a:pt x="372572" y="464041"/>
                  </a:lnTo>
                  <a:lnTo>
                    <a:pt x="346107" y="479690"/>
                  </a:lnTo>
                  <a:lnTo>
                    <a:pt x="320009" y="481668"/>
                  </a:lnTo>
                  <a:lnTo>
                    <a:pt x="272431" y="479324"/>
                  </a:lnTo>
                  <a:lnTo>
                    <a:pt x="209542" y="472943"/>
                  </a:lnTo>
                  <a:lnTo>
                    <a:pt x="146245" y="460151"/>
                  </a:lnTo>
                  <a:lnTo>
                    <a:pt x="106108" y="457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63834" y="894922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30082" y="29308"/>
                  </a:lnTo>
                  <a:lnTo>
                    <a:pt x="79562" y="86834"/>
                  </a:lnTo>
                  <a:lnTo>
                    <a:pt x="21708" y="13369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3834" y="884393"/>
              <a:ext cx="210571" cy="168457"/>
            </a:xfrm>
            <a:custGeom>
              <a:avLst/>
              <a:gdLst/>
              <a:ahLst/>
              <a:cxnLst/>
              <a:rect l="0" t="0" r="0" b="0"/>
              <a:pathLst>
                <a:path w="210571" h="168457">
                  <a:moveTo>
                    <a:pt x="0" y="0"/>
                  </a:moveTo>
                  <a:lnTo>
                    <a:pt x="59593" y="49498"/>
                  </a:lnTo>
                  <a:lnTo>
                    <a:pt x="119513" y="107841"/>
                  </a:lnTo>
                  <a:lnTo>
                    <a:pt x="181396" y="154752"/>
                  </a:lnTo>
                  <a:lnTo>
                    <a:pt x="21057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94807" y="715937"/>
              <a:ext cx="27038" cy="505369"/>
            </a:xfrm>
            <a:custGeom>
              <a:avLst/>
              <a:gdLst/>
              <a:ahLst/>
              <a:cxnLst/>
              <a:rect l="0" t="0" r="0" b="0"/>
              <a:pathLst>
                <a:path w="27038" h="505369">
                  <a:moveTo>
                    <a:pt x="27037" y="0"/>
                  </a:moveTo>
                  <a:lnTo>
                    <a:pt x="18704" y="37478"/>
                  </a:lnTo>
                  <a:lnTo>
                    <a:pt x="16942" y="94491"/>
                  </a:lnTo>
                  <a:lnTo>
                    <a:pt x="16637" y="150440"/>
                  </a:lnTo>
                  <a:lnTo>
                    <a:pt x="16547" y="211471"/>
                  </a:lnTo>
                  <a:lnTo>
                    <a:pt x="16520" y="268419"/>
                  </a:lnTo>
                  <a:lnTo>
                    <a:pt x="9275" y="325592"/>
                  </a:lnTo>
                  <a:lnTo>
                    <a:pt x="6631" y="387665"/>
                  </a:lnTo>
                  <a:lnTo>
                    <a:pt x="0" y="451090"/>
                  </a:lnTo>
                  <a:lnTo>
                    <a:pt x="598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1835" y="747523"/>
              <a:ext cx="418858" cy="512679"/>
            </a:xfrm>
            <a:custGeom>
              <a:avLst/>
              <a:gdLst/>
              <a:ahLst/>
              <a:cxnLst/>
              <a:rect l="0" t="0" r="0" b="0"/>
              <a:pathLst>
                <a:path w="418858" h="512679">
                  <a:moveTo>
                    <a:pt x="177978" y="21057"/>
                  </a:moveTo>
                  <a:lnTo>
                    <a:pt x="161210" y="15468"/>
                  </a:lnTo>
                  <a:lnTo>
                    <a:pt x="140500" y="18963"/>
                  </a:lnTo>
                  <a:lnTo>
                    <a:pt x="108772" y="34084"/>
                  </a:lnTo>
                  <a:lnTo>
                    <a:pt x="77090" y="60155"/>
                  </a:lnTo>
                  <a:lnTo>
                    <a:pt x="48302" y="105816"/>
                  </a:lnTo>
                  <a:lnTo>
                    <a:pt x="28292" y="153145"/>
                  </a:lnTo>
                  <a:lnTo>
                    <a:pt x="10457" y="215301"/>
                  </a:lnTo>
                  <a:lnTo>
                    <a:pt x="2390" y="257205"/>
                  </a:lnTo>
                  <a:lnTo>
                    <a:pt x="0" y="309786"/>
                  </a:lnTo>
                  <a:lnTo>
                    <a:pt x="2412" y="366699"/>
                  </a:lnTo>
                  <a:lnTo>
                    <a:pt x="13654" y="414368"/>
                  </a:lnTo>
                  <a:lnTo>
                    <a:pt x="31804" y="447599"/>
                  </a:lnTo>
                  <a:lnTo>
                    <a:pt x="64486" y="485378"/>
                  </a:lnTo>
                  <a:lnTo>
                    <a:pt x="100027" y="505034"/>
                  </a:lnTo>
                  <a:lnTo>
                    <a:pt x="140193" y="512678"/>
                  </a:lnTo>
                  <a:lnTo>
                    <a:pt x="181730" y="509353"/>
                  </a:lnTo>
                  <a:lnTo>
                    <a:pt x="237688" y="489344"/>
                  </a:lnTo>
                  <a:lnTo>
                    <a:pt x="278598" y="467345"/>
                  </a:lnTo>
                  <a:lnTo>
                    <a:pt x="338789" y="407832"/>
                  </a:lnTo>
                  <a:lnTo>
                    <a:pt x="375470" y="364829"/>
                  </a:lnTo>
                  <a:lnTo>
                    <a:pt x="405592" y="311621"/>
                  </a:lnTo>
                  <a:lnTo>
                    <a:pt x="415825" y="264427"/>
                  </a:lnTo>
                  <a:lnTo>
                    <a:pt x="418857" y="213399"/>
                  </a:lnTo>
                  <a:lnTo>
                    <a:pt x="410306" y="152160"/>
                  </a:lnTo>
                  <a:lnTo>
                    <a:pt x="387300" y="98123"/>
                  </a:lnTo>
                  <a:lnTo>
                    <a:pt x="371616" y="75196"/>
                  </a:lnTo>
                  <a:lnTo>
                    <a:pt x="335308" y="43727"/>
                  </a:lnTo>
                  <a:lnTo>
                    <a:pt x="286855" y="20235"/>
                  </a:lnTo>
                  <a:lnTo>
                    <a:pt x="229735" y="6515"/>
                  </a:lnTo>
                  <a:lnTo>
                    <a:pt x="176416" y="1930"/>
                  </a:lnTo>
                  <a:lnTo>
                    <a:pt x="1148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960948" y="758051"/>
            <a:ext cx="4672628" cy="1610861"/>
            <a:chOff x="4960948" y="758051"/>
            <a:chExt cx="4672628" cy="1610861"/>
          </a:xfrm>
        </p:grpSpPr>
        <p:sp>
          <p:nvSpPr>
            <p:cNvPr id="12" name="Freeform 11"/>
            <p:cNvSpPr/>
            <p:nvPr/>
          </p:nvSpPr>
          <p:spPr>
            <a:xfrm>
              <a:off x="5453890" y="758051"/>
              <a:ext cx="392230" cy="411344"/>
            </a:xfrm>
            <a:custGeom>
              <a:avLst/>
              <a:gdLst/>
              <a:ahLst/>
              <a:cxnLst/>
              <a:rect l="0" t="0" r="0" b="0"/>
              <a:pathLst>
                <a:path w="392230" h="411344">
                  <a:moveTo>
                    <a:pt x="10400" y="0"/>
                  </a:moveTo>
                  <a:lnTo>
                    <a:pt x="2066" y="48931"/>
                  </a:lnTo>
                  <a:lnTo>
                    <a:pt x="305" y="108062"/>
                  </a:lnTo>
                  <a:lnTo>
                    <a:pt x="0" y="156281"/>
                  </a:lnTo>
                  <a:lnTo>
                    <a:pt x="5499" y="207613"/>
                  </a:lnTo>
                  <a:lnTo>
                    <a:pt x="14537" y="259867"/>
                  </a:lnTo>
                  <a:lnTo>
                    <a:pt x="28071" y="313115"/>
                  </a:lnTo>
                  <a:lnTo>
                    <a:pt x="35021" y="335694"/>
                  </a:lnTo>
                  <a:lnTo>
                    <a:pt x="42022" y="341949"/>
                  </a:lnTo>
                  <a:lnTo>
                    <a:pt x="51368" y="344950"/>
                  </a:lnTo>
                  <a:lnTo>
                    <a:pt x="62279" y="345780"/>
                  </a:lnTo>
                  <a:lnTo>
                    <a:pt x="80640" y="340464"/>
                  </a:lnTo>
                  <a:lnTo>
                    <a:pt x="96600" y="329132"/>
                  </a:lnTo>
                  <a:lnTo>
                    <a:pt x="133030" y="283245"/>
                  </a:lnTo>
                  <a:lnTo>
                    <a:pt x="156848" y="223159"/>
                  </a:lnTo>
                  <a:lnTo>
                    <a:pt x="160674" y="211944"/>
                  </a:lnTo>
                  <a:lnTo>
                    <a:pt x="164395" y="209146"/>
                  </a:lnTo>
                  <a:lnTo>
                    <a:pt x="168046" y="211961"/>
                  </a:lnTo>
                  <a:lnTo>
                    <a:pt x="182310" y="250099"/>
                  </a:lnTo>
                  <a:lnTo>
                    <a:pt x="196392" y="308759"/>
                  </a:lnTo>
                  <a:lnTo>
                    <a:pt x="213559" y="356568"/>
                  </a:lnTo>
                  <a:lnTo>
                    <a:pt x="227035" y="377233"/>
                  </a:lnTo>
                  <a:lnTo>
                    <a:pt x="254353" y="400852"/>
                  </a:lnTo>
                  <a:lnTo>
                    <a:pt x="274411" y="411343"/>
                  </a:lnTo>
                  <a:lnTo>
                    <a:pt x="285843" y="411100"/>
                  </a:lnTo>
                  <a:lnTo>
                    <a:pt x="311024" y="401470"/>
                  </a:lnTo>
                  <a:lnTo>
                    <a:pt x="340329" y="376318"/>
                  </a:lnTo>
                  <a:lnTo>
                    <a:pt x="375321" y="317694"/>
                  </a:lnTo>
                  <a:lnTo>
                    <a:pt x="392229" y="262926"/>
                  </a:lnTo>
                  <a:lnTo>
                    <a:pt x="392076" y="207366"/>
                  </a:lnTo>
                  <a:lnTo>
                    <a:pt x="390211" y="157628"/>
                  </a:lnTo>
                  <a:lnTo>
                    <a:pt x="37889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38072" y="789637"/>
              <a:ext cx="359983" cy="403747"/>
            </a:xfrm>
            <a:custGeom>
              <a:avLst/>
              <a:gdLst/>
              <a:ahLst/>
              <a:cxnLst/>
              <a:rect l="0" t="0" r="0" b="0"/>
              <a:pathLst>
                <a:path w="359983" h="403747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2" y="169328"/>
                  </a:lnTo>
                  <a:lnTo>
                    <a:pt x="20214" y="228766"/>
                  </a:lnTo>
                  <a:lnTo>
                    <a:pt x="20807" y="280302"/>
                  </a:lnTo>
                  <a:lnTo>
                    <a:pt x="21008" y="339638"/>
                  </a:lnTo>
                  <a:lnTo>
                    <a:pt x="21024" y="344578"/>
                  </a:lnTo>
                  <a:lnTo>
                    <a:pt x="24170" y="322005"/>
                  </a:lnTo>
                  <a:lnTo>
                    <a:pt x="39015" y="265929"/>
                  </a:lnTo>
                  <a:lnTo>
                    <a:pt x="50424" y="233601"/>
                  </a:lnTo>
                  <a:lnTo>
                    <a:pt x="61795" y="216517"/>
                  </a:lnTo>
                  <a:lnTo>
                    <a:pt x="77768" y="204244"/>
                  </a:lnTo>
                  <a:lnTo>
                    <a:pt x="86940" y="199334"/>
                  </a:lnTo>
                  <a:lnTo>
                    <a:pt x="95395" y="198400"/>
                  </a:lnTo>
                  <a:lnTo>
                    <a:pt x="111028" y="203601"/>
                  </a:lnTo>
                  <a:lnTo>
                    <a:pt x="132983" y="225273"/>
                  </a:lnTo>
                  <a:lnTo>
                    <a:pt x="160073" y="285743"/>
                  </a:lnTo>
                  <a:lnTo>
                    <a:pt x="170579" y="313000"/>
                  </a:lnTo>
                  <a:lnTo>
                    <a:pt x="177664" y="346465"/>
                  </a:lnTo>
                  <a:lnTo>
                    <a:pt x="180444" y="346790"/>
                  </a:lnTo>
                  <a:lnTo>
                    <a:pt x="183467" y="343497"/>
                  </a:lnTo>
                  <a:lnTo>
                    <a:pt x="199064" y="314166"/>
                  </a:lnTo>
                  <a:lnTo>
                    <a:pt x="214815" y="299116"/>
                  </a:lnTo>
                  <a:lnTo>
                    <a:pt x="249003" y="283079"/>
                  </a:lnTo>
                  <a:lnTo>
                    <a:pt x="308542" y="273246"/>
                  </a:lnTo>
                  <a:lnTo>
                    <a:pt x="333662" y="263382"/>
                  </a:lnTo>
                  <a:lnTo>
                    <a:pt x="350285" y="248080"/>
                  </a:lnTo>
                  <a:lnTo>
                    <a:pt x="356356" y="239086"/>
                  </a:lnTo>
                  <a:lnTo>
                    <a:pt x="359982" y="219734"/>
                  </a:lnTo>
                  <a:lnTo>
                    <a:pt x="359311" y="209660"/>
                  </a:lnTo>
                  <a:lnTo>
                    <a:pt x="349207" y="189109"/>
                  </a:lnTo>
                  <a:lnTo>
                    <a:pt x="341599" y="178715"/>
                  </a:lnTo>
                  <a:lnTo>
                    <a:pt x="331848" y="171786"/>
                  </a:lnTo>
                  <a:lnTo>
                    <a:pt x="308535" y="164087"/>
                  </a:lnTo>
                  <a:lnTo>
                    <a:pt x="274692" y="165342"/>
                  </a:lnTo>
                  <a:lnTo>
                    <a:pt x="236848" y="184301"/>
                  </a:lnTo>
                  <a:lnTo>
                    <a:pt x="219130" y="202404"/>
                  </a:lnTo>
                  <a:lnTo>
                    <a:pt x="202578" y="235446"/>
                  </a:lnTo>
                  <a:lnTo>
                    <a:pt x="196490" y="261400"/>
                  </a:lnTo>
                  <a:lnTo>
                    <a:pt x="200809" y="302320"/>
                  </a:lnTo>
                  <a:lnTo>
                    <a:pt x="217557" y="342910"/>
                  </a:lnTo>
                  <a:lnTo>
                    <a:pt x="234733" y="366484"/>
                  </a:lnTo>
                  <a:lnTo>
                    <a:pt x="257184" y="382420"/>
                  </a:lnTo>
                  <a:lnTo>
                    <a:pt x="304136" y="402183"/>
                  </a:lnTo>
                  <a:lnTo>
                    <a:pt x="322734" y="403746"/>
                  </a:lnTo>
                  <a:lnTo>
                    <a:pt x="34744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27627" y="952557"/>
              <a:ext cx="168457" cy="239634"/>
            </a:xfrm>
            <a:custGeom>
              <a:avLst/>
              <a:gdLst/>
              <a:ahLst/>
              <a:cxnLst/>
              <a:rect l="0" t="0" r="0" b="0"/>
              <a:pathLst>
                <a:path w="168457" h="239634">
                  <a:moveTo>
                    <a:pt x="0" y="100292"/>
                  </a:moveTo>
                  <a:lnTo>
                    <a:pt x="5589" y="162385"/>
                  </a:lnTo>
                  <a:lnTo>
                    <a:pt x="21331" y="224297"/>
                  </a:lnTo>
                  <a:lnTo>
                    <a:pt x="25858" y="239633"/>
                  </a:lnTo>
                  <a:lnTo>
                    <a:pt x="19232" y="217764"/>
                  </a:lnTo>
                  <a:lnTo>
                    <a:pt x="12248" y="168730"/>
                  </a:lnTo>
                  <a:lnTo>
                    <a:pt x="12038" y="106748"/>
                  </a:lnTo>
                  <a:lnTo>
                    <a:pt x="22048" y="51351"/>
                  </a:lnTo>
                  <a:lnTo>
                    <a:pt x="25227" y="39589"/>
                  </a:lnTo>
                  <a:lnTo>
                    <a:pt x="38118" y="20281"/>
                  </a:lnTo>
                  <a:lnTo>
                    <a:pt x="46469" y="11856"/>
                  </a:lnTo>
                  <a:lnTo>
                    <a:pt x="68226" y="2496"/>
                  </a:lnTo>
                  <a:lnTo>
                    <a:pt x="80579" y="0"/>
                  </a:lnTo>
                  <a:lnTo>
                    <a:pt x="91154" y="675"/>
                  </a:lnTo>
                  <a:lnTo>
                    <a:pt x="109143" y="7665"/>
                  </a:lnTo>
                  <a:lnTo>
                    <a:pt x="124937" y="24809"/>
                  </a:lnTo>
                  <a:lnTo>
                    <a:pt x="137415" y="48027"/>
                  </a:lnTo>
                  <a:lnTo>
                    <a:pt x="148546" y="101060"/>
                  </a:lnTo>
                  <a:lnTo>
                    <a:pt x="156074" y="156596"/>
                  </a:lnTo>
                  <a:lnTo>
                    <a:pt x="166016" y="212082"/>
                  </a:lnTo>
                  <a:lnTo>
                    <a:pt x="168456" y="237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54052" y="989678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27533" y="62281"/>
                  </a:lnTo>
                  <a:lnTo>
                    <a:pt x="74552" y="124607"/>
                  </a:lnTo>
                  <a:lnTo>
                    <a:pt x="106406" y="157368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22466" y="979150"/>
              <a:ext cx="252685" cy="558011"/>
            </a:xfrm>
            <a:custGeom>
              <a:avLst/>
              <a:gdLst/>
              <a:ahLst/>
              <a:cxnLst/>
              <a:rect l="0" t="0" r="0" b="0"/>
              <a:pathLst>
                <a:path w="252685" h="558011">
                  <a:moveTo>
                    <a:pt x="252684" y="0"/>
                  </a:moveTo>
                  <a:lnTo>
                    <a:pt x="217937" y="56192"/>
                  </a:lnTo>
                  <a:lnTo>
                    <a:pt x="197040" y="111341"/>
                  </a:lnTo>
                  <a:lnTo>
                    <a:pt x="175931" y="170986"/>
                  </a:lnTo>
                  <a:lnTo>
                    <a:pt x="150723" y="231743"/>
                  </a:lnTo>
                  <a:lnTo>
                    <a:pt x="124426" y="293196"/>
                  </a:lnTo>
                  <a:lnTo>
                    <a:pt x="94042" y="355563"/>
                  </a:lnTo>
                  <a:lnTo>
                    <a:pt x="60737" y="410294"/>
                  </a:lnTo>
                  <a:lnTo>
                    <a:pt x="34327" y="473754"/>
                  </a:lnTo>
                  <a:lnTo>
                    <a:pt x="8536" y="532010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88675" y="1021264"/>
              <a:ext cx="168500" cy="202429"/>
            </a:xfrm>
            <a:custGeom>
              <a:avLst/>
              <a:gdLst/>
              <a:ahLst/>
              <a:cxnLst/>
              <a:rect l="0" t="0" r="0" b="0"/>
              <a:pathLst>
                <a:path w="168500" h="202429">
                  <a:moveTo>
                    <a:pt x="91760" y="0"/>
                  </a:moveTo>
                  <a:lnTo>
                    <a:pt x="60478" y="9575"/>
                  </a:lnTo>
                  <a:lnTo>
                    <a:pt x="36738" y="27533"/>
                  </a:lnTo>
                  <a:lnTo>
                    <a:pt x="16055" y="54561"/>
                  </a:lnTo>
                  <a:lnTo>
                    <a:pt x="3168" y="85966"/>
                  </a:lnTo>
                  <a:lnTo>
                    <a:pt x="0" y="123217"/>
                  </a:lnTo>
                  <a:lnTo>
                    <a:pt x="3405" y="146010"/>
                  </a:lnTo>
                  <a:lnTo>
                    <a:pt x="23076" y="178573"/>
                  </a:lnTo>
                  <a:lnTo>
                    <a:pt x="41347" y="193619"/>
                  </a:lnTo>
                  <a:lnTo>
                    <a:pt x="51132" y="199269"/>
                  </a:lnTo>
                  <a:lnTo>
                    <a:pt x="74483" y="202428"/>
                  </a:lnTo>
                  <a:lnTo>
                    <a:pt x="99290" y="198762"/>
                  </a:lnTo>
                  <a:lnTo>
                    <a:pt x="122012" y="189334"/>
                  </a:lnTo>
                  <a:lnTo>
                    <a:pt x="148947" y="165283"/>
                  </a:lnTo>
                  <a:lnTo>
                    <a:pt x="166156" y="135930"/>
                  </a:lnTo>
                  <a:lnTo>
                    <a:pt x="168499" y="115395"/>
                  </a:lnTo>
                  <a:lnTo>
                    <a:pt x="160471" y="68028"/>
                  </a:lnTo>
                  <a:lnTo>
                    <a:pt x="145394" y="38614"/>
                  </a:lnTo>
                  <a:lnTo>
                    <a:pt x="120520" y="15080"/>
                  </a:lnTo>
                  <a:lnTo>
                    <a:pt x="101033" y="6702"/>
                  </a:lnTo>
                  <a:lnTo>
                    <a:pt x="707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51615" y="1010735"/>
              <a:ext cx="211989" cy="237762"/>
            </a:xfrm>
            <a:custGeom>
              <a:avLst/>
              <a:gdLst/>
              <a:ahLst/>
              <a:cxnLst/>
              <a:rect l="0" t="0" r="0" b="0"/>
              <a:pathLst>
                <a:path w="211989" h="237762">
                  <a:moveTo>
                    <a:pt x="28861" y="0"/>
                  </a:moveTo>
                  <a:lnTo>
                    <a:pt x="17683" y="11179"/>
                  </a:lnTo>
                  <a:lnTo>
                    <a:pt x="5142" y="40487"/>
                  </a:lnTo>
                  <a:lnTo>
                    <a:pt x="0" y="99548"/>
                  </a:lnTo>
                  <a:lnTo>
                    <a:pt x="7311" y="142060"/>
                  </a:lnTo>
                  <a:lnTo>
                    <a:pt x="36740" y="199339"/>
                  </a:lnTo>
                  <a:lnTo>
                    <a:pt x="57192" y="225830"/>
                  </a:lnTo>
                  <a:lnTo>
                    <a:pt x="77328" y="234900"/>
                  </a:lnTo>
                  <a:lnTo>
                    <a:pt x="100705" y="237761"/>
                  </a:lnTo>
                  <a:lnTo>
                    <a:pt x="122793" y="235133"/>
                  </a:lnTo>
                  <a:lnTo>
                    <a:pt x="154960" y="221488"/>
                  </a:lnTo>
                  <a:lnTo>
                    <a:pt x="181128" y="197037"/>
                  </a:lnTo>
                  <a:lnTo>
                    <a:pt x="206638" y="138670"/>
                  </a:lnTo>
                  <a:lnTo>
                    <a:pt x="211988" y="116614"/>
                  </a:lnTo>
                  <a:lnTo>
                    <a:pt x="203033" y="57687"/>
                  </a:lnTo>
                  <a:lnTo>
                    <a:pt x="1867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880255" y="1039849"/>
              <a:ext cx="321446" cy="244432"/>
            </a:xfrm>
            <a:custGeom>
              <a:avLst/>
              <a:gdLst/>
              <a:ahLst/>
              <a:cxnLst/>
              <a:rect l="0" t="0" r="0" b="0"/>
              <a:pathLst>
                <a:path w="321446" h="244432">
                  <a:moveTo>
                    <a:pt x="5590" y="34057"/>
                  </a:moveTo>
                  <a:lnTo>
                    <a:pt x="0" y="50825"/>
                  </a:lnTo>
                  <a:lnTo>
                    <a:pt x="2114" y="83609"/>
                  </a:lnTo>
                  <a:lnTo>
                    <a:pt x="13308" y="136609"/>
                  </a:lnTo>
                  <a:lnTo>
                    <a:pt x="23665" y="192138"/>
                  </a:lnTo>
                  <a:lnTo>
                    <a:pt x="22644" y="231025"/>
                  </a:lnTo>
                  <a:lnTo>
                    <a:pt x="20468" y="242578"/>
                  </a:lnTo>
                  <a:lnTo>
                    <a:pt x="19018" y="244431"/>
                  </a:lnTo>
                  <a:lnTo>
                    <a:pt x="16372" y="181776"/>
                  </a:lnTo>
                  <a:lnTo>
                    <a:pt x="19288" y="120082"/>
                  </a:lnTo>
                  <a:lnTo>
                    <a:pt x="25193" y="62488"/>
                  </a:lnTo>
                  <a:lnTo>
                    <a:pt x="37394" y="25714"/>
                  </a:lnTo>
                  <a:lnTo>
                    <a:pt x="44340" y="19136"/>
                  </a:lnTo>
                  <a:lnTo>
                    <a:pt x="52480" y="15921"/>
                  </a:lnTo>
                  <a:lnTo>
                    <a:pt x="61416" y="14947"/>
                  </a:lnTo>
                  <a:lnTo>
                    <a:pt x="80704" y="20105"/>
                  </a:lnTo>
                  <a:lnTo>
                    <a:pt x="90761" y="24756"/>
                  </a:lnTo>
                  <a:lnTo>
                    <a:pt x="105054" y="39282"/>
                  </a:lnTo>
                  <a:lnTo>
                    <a:pt x="123762" y="77203"/>
                  </a:lnTo>
                  <a:lnTo>
                    <a:pt x="135100" y="113652"/>
                  </a:lnTo>
                  <a:lnTo>
                    <a:pt x="138723" y="117536"/>
                  </a:lnTo>
                  <a:lnTo>
                    <a:pt x="142309" y="115446"/>
                  </a:lnTo>
                  <a:lnTo>
                    <a:pt x="167018" y="54332"/>
                  </a:lnTo>
                  <a:lnTo>
                    <a:pt x="183141" y="23297"/>
                  </a:lnTo>
                  <a:lnTo>
                    <a:pt x="199144" y="8608"/>
                  </a:lnTo>
                  <a:lnTo>
                    <a:pt x="208325" y="3053"/>
                  </a:lnTo>
                  <a:lnTo>
                    <a:pt x="227885" y="0"/>
                  </a:lnTo>
                  <a:lnTo>
                    <a:pt x="238015" y="824"/>
                  </a:lnTo>
                  <a:lnTo>
                    <a:pt x="247107" y="6053"/>
                  </a:lnTo>
                  <a:lnTo>
                    <a:pt x="285803" y="55355"/>
                  </a:lnTo>
                  <a:lnTo>
                    <a:pt x="309920" y="116122"/>
                  </a:lnTo>
                  <a:lnTo>
                    <a:pt x="318030" y="152349"/>
                  </a:lnTo>
                  <a:lnTo>
                    <a:pt x="320433" y="189600"/>
                  </a:lnTo>
                  <a:lnTo>
                    <a:pt x="321445" y="223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75399" y="1052849"/>
              <a:ext cx="151662" cy="243723"/>
            </a:xfrm>
            <a:custGeom>
              <a:avLst/>
              <a:gdLst/>
              <a:ahLst/>
              <a:cxnLst/>
              <a:rect l="0" t="0" r="0" b="0"/>
              <a:pathLst>
                <a:path w="151662" h="24372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5" y="173388"/>
                  </a:lnTo>
                  <a:lnTo>
                    <a:pt x="19128" y="207742"/>
                  </a:lnTo>
                  <a:lnTo>
                    <a:pt x="30338" y="225301"/>
                  </a:lnTo>
                  <a:lnTo>
                    <a:pt x="46239" y="237784"/>
                  </a:lnTo>
                  <a:lnTo>
                    <a:pt x="55392" y="242751"/>
                  </a:lnTo>
                  <a:lnTo>
                    <a:pt x="63834" y="243722"/>
                  </a:lnTo>
                  <a:lnTo>
                    <a:pt x="79453" y="238563"/>
                  </a:lnTo>
                  <a:lnTo>
                    <a:pt x="101401" y="216915"/>
                  </a:lnTo>
                  <a:lnTo>
                    <a:pt x="128607" y="169753"/>
                  </a:lnTo>
                  <a:lnTo>
                    <a:pt x="146459" y="115377"/>
                  </a:lnTo>
                  <a:lnTo>
                    <a:pt x="151661" y="88713"/>
                  </a:lnTo>
                  <a:lnTo>
                    <a:pt x="148587" y="43000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64983" y="800165"/>
              <a:ext cx="10388" cy="463255"/>
            </a:xfrm>
            <a:custGeom>
              <a:avLst/>
              <a:gdLst/>
              <a:ahLst/>
              <a:cxnLst/>
              <a:rect l="0" t="0" r="0" b="0"/>
              <a:pathLst>
                <a:path w="10388" h="463255">
                  <a:moveTo>
                    <a:pt x="5214" y="0"/>
                  </a:moveTo>
                  <a:lnTo>
                    <a:pt x="2094" y="52051"/>
                  </a:lnTo>
                  <a:lnTo>
                    <a:pt x="0" y="111349"/>
                  </a:lnTo>
                  <a:lnTo>
                    <a:pt x="3669" y="171423"/>
                  </a:lnTo>
                  <a:lnTo>
                    <a:pt x="4909" y="233643"/>
                  </a:lnTo>
                  <a:lnTo>
                    <a:pt x="10387" y="293677"/>
                  </a:lnTo>
                  <a:lnTo>
                    <a:pt x="6236" y="353458"/>
                  </a:lnTo>
                  <a:lnTo>
                    <a:pt x="5416" y="414877"/>
                  </a:lnTo>
                  <a:lnTo>
                    <a:pt x="521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786082" y="789637"/>
              <a:ext cx="15742" cy="526426"/>
            </a:xfrm>
            <a:custGeom>
              <a:avLst/>
              <a:gdLst/>
              <a:ahLst/>
              <a:cxnLst/>
              <a:rect l="0" t="0" r="0" b="0"/>
              <a:pathLst>
                <a:path w="15742" h="526426">
                  <a:moveTo>
                    <a:pt x="5213" y="0"/>
                  </a:moveTo>
                  <a:lnTo>
                    <a:pt x="2093" y="48931"/>
                  </a:lnTo>
                  <a:lnTo>
                    <a:pt x="0" y="93657"/>
                  </a:lnTo>
                  <a:lnTo>
                    <a:pt x="4183" y="150691"/>
                  </a:lnTo>
                  <a:lnTo>
                    <a:pt x="5010" y="207017"/>
                  </a:lnTo>
                  <a:lnTo>
                    <a:pt x="8292" y="260084"/>
                  </a:lnTo>
                  <a:lnTo>
                    <a:pt x="14270" y="310298"/>
                  </a:lnTo>
                  <a:lnTo>
                    <a:pt x="8216" y="360380"/>
                  </a:lnTo>
                  <a:lnTo>
                    <a:pt x="6103" y="412106"/>
                  </a:lnTo>
                  <a:lnTo>
                    <a:pt x="8509" y="472691"/>
                  </a:lnTo>
                  <a:lnTo>
                    <a:pt x="1574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75482" y="1010735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6" y="5589"/>
                  </a:lnTo>
                  <a:lnTo>
                    <a:pt x="143185" y="9553"/>
                  </a:lnTo>
                  <a:lnTo>
                    <a:pt x="81662" y="10336"/>
                  </a:lnTo>
                  <a:lnTo>
                    <a:pt x="3706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984770" y="1168663"/>
              <a:ext cx="17096" cy="168457"/>
            </a:xfrm>
            <a:custGeom>
              <a:avLst/>
              <a:gdLst/>
              <a:ahLst/>
              <a:cxnLst/>
              <a:rect l="0" t="0" r="0" b="0"/>
              <a:pathLst>
                <a:path w="17096" h="168457">
                  <a:moveTo>
                    <a:pt x="17095" y="0"/>
                  </a:moveTo>
                  <a:lnTo>
                    <a:pt x="307" y="56214"/>
                  </a:lnTo>
                  <a:lnTo>
                    <a:pt x="0" y="111666"/>
                  </a:lnTo>
                  <a:lnTo>
                    <a:pt x="656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001865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117679" y="1092896"/>
              <a:ext cx="161080" cy="409731"/>
            </a:xfrm>
            <a:custGeom>
              <a:avLst/>
              <a:gdLst/>
              <a:ahLst/>
              <a:cxnLst/>
              <a:rect l="0" t="0" r="0" b="0"/>
              <a:pathLst>
                <a:path w="161080" h="409731">
                  <a:moveTo>
                    <a:pt x="0" y="117881"/>
                  </a:moveTo>
                  <a:lnTo>
                    <a:pt x="7236" y="167144"/>
                  </a:lnTo>
                  <a:lnTo>
                    <a:pt x="9553" y="216055"/>
                  </a:lnTo>
                  <a:lnTo>
                    <a:pt x="13455" y="271977"/>
                  </a:lnTo>
                  <a:lnTo>
                    <a:pt x="28461" y="330286"/>
                  </a:lnTo>
                  <a:lnTo>
                    <a:pt x="39070" y="390251"/>
                  </a:lnTo>
                  <a:lnTo>
                    <a:pt x="39591" y="409730"/>
                  </a:lnTo>
                  <a:lnTo>
                    <a:pt x="38093" y="408373"/>
                  </a:lnTo>
                  <a:lnTo>
                    <a:pt x="27282" y="361395"/>
                  </a:lnTo>
                  <a:lnTo>
                    <a:pt x="21116" y="302506"/>
                  </a:lnTo>
                  <a:lnTo>
                    <a:pt x="9847" y="246507"/>
                  </a:lnTo>
                  <a:lnTo>
                    <a:pt x="2917" y="189137"/>
                  </a:lnTo>
                  <a:lnTo>
                    <a:pt x="865" y="130805"/>
                  </a:lnTo>
                  <a:lnTo>
                    <a:pt x="256" y="79596"/>
                  </a:lnTo>
                  <a:lnTo>
                    <a:pt x="2454" y="50563"/>
                  </a:lnTo>
                  <a:lnTo>
                    <a:pt x="11228" y="25960"/>
                  </a:lnTo>
                  <a:lnTo>
                    <a:pt x="26048" y="9567"/>
                  </a:lnTo>
                  <a:lnTo>
                    <a:pt x="34912" y="3558"/>
                  </a:lnTo>
                  <a:lnTo>
                    <a:pt x="54121" y="0"/>
                  </a:lnTo>
                  <a:lnTo>
                    <a:pt x="64157" y="689"/>
                  </a:lnTo>
                  <a:lnTo>
                    <a:pt x="81546" y="7694"/>
                  </a:lnTo>
                  <a:lnTo>
                    <a:pt x="117363" y="36844"/>
                  </a:lnTo>
                  <a:lnTo>
                    <a:pt x="148658" y="83633"/>
                  </a:lnTo>
                  <a:lnTo>
                    <a:pt x="158877" y="106169"/>
                  </a:lnTo>
                  <a:lnTo>
                    <a:pt x="161079" y="127883"/>
                  </a:lnTo>
                  <a:lnTo>
                    <a:pt x="156988" y="148063"/>
                  </a:lnTo>
                  <a:lnTo>
                    <a:pt x="147371" y="164830"/>
                  </a:lnTo>
                  <a:lnTo>
                    <a:pt x="132178" y="176962"/>
                  </a:lnTo>
                  <a:lnTo>
                    <a:pt x="112559" y="185083"/>
                  </a:lnTo>
                  <a:lnTo>
                    <a:pt x="77544" y="188485"/>
                  </a:lnTo>
                  <a:lnTo>
                    <a:pt x="42113" y="181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375333" y="810694"/>
              <a:ext cx="26616" cy="505369"/>
            </a:xfrm>
            <a:custGeom>
              <a:avLst/>
              <a:gdLst/>
              <a:ahLst/>
              <a:cxnLst/>
              <a:rect l="0" t="0" r="0" b="0"/>
              <a:pathLst>
                <a:path w="26616" h="505369">
                  <a:moveTo>
                    <a:pt x="26615" y="0"/>
                  </a:moveTo>
                  <a:lnTo>
                    <a:pt x="2896" y="43962"/>
                  </a:lnTo>
                  <a:lnTo>
                    <a:pt x="1645" y="63992"/>
                  </a:lnTo>
                  <a:lnTo>
                    <a:pt x="2649" y="84593"/>
                  </a:lnTo>
                  <a:lnTo>
                    <a:pt x="0" y="129533"/>
                  </a:lnTo>
                  <a:lnTo>
                    <a:pt x="4461" y="188713"/>
                  </a:lnTo>
                  <a:lnTo>
                    <a:pt x="6511" y="251833"/>
                  </a:lnTo>
                  <a:lnTo>
                    <a:pt x="12729" y="312743"/>
                  </a:lnTo>
                  <a:lnTo>
                    <a:pt x="15092" y="363156"/>
                  </a:lnTo>
                  <a:lnTo>
                    <a:pt x="14622" y="413448"/>
                  </a:lnTo>
                  <a:lnTo>
                    <a:pt x="10815" y="469837"/>
                  </a:lnTo>
                  <a:lnTo>
                    <a:pt x="1608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33534" y="1116020"/>
              <a:ext cx="84228" cy="157929"/>
            </a:xfrm>
            <a:custGeom>
              <a:avLst/>
              <a:gdLst/>
              <a:ahLst/>
              <a:cxnLst/>
              <a:rect l="0" t="0" r="0" b="0"/>
              <a:pathLst>
                <a:path w="84228" h="157929">
                  <a:moveTo>
                    <a:pt x="0" y="0"/>
                  </a:moveTo>
                  <a:lnTo>
                    <a:pt x="26363" y="55045"/>
                  </a:lnTo>
                  <a:lnTo>
                    <a:pt x="54309" y="114513"/>
                  </a:lnTo>
                  <a:lnTo>
                    <a:pt x="8422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317720" y="1073906"/>
              <a:ext cx="315856" cy="694882"/>
            </a:xfrm>
            <a:custGeom>
              <a:avLst/>
              <a:gdLst/>
              <a:ahLst/>
              <a:cxnLst/>
              <a:rect l="0" t="0" r="0" b="0"/>
              <a:pathLst>
                <a:path w="315856" h="694882">
                  <a:moveTo>
                    <a:pt x="315855" y="0"/>
                  </a:moveTo>
                  <a:lnTo>
                    <a:pt x="281108" y="63428"/>
                  </a:lnTo>
                  <a:lnTo>
                    <a:pt x="260211" y="121437"/>
                  </a:lnTo>
                  <a:lnTo>
                    <a:pt x="238530" y="177063"/>
                  </a:lnTo>
                  <a:lnTo>
                    <a:pt x="218649" y="240043"/>
                  </a:lnTo>
                  <a:lnTo>
                    <a:pt x="198127" y="303480"/>
                  </a:lnTo>
                  <a:lnTo>
                    <a:pt x="180887" y="354952"/>
                  </a:lnTo>
                  <a:lnTo>
                    <a:pt x="160961" y="407248"/>
                  </a:lnTo>
                  <a:lnTo>
                    <a:pt x="134650" y="459788"/>
                  </a:lnTo>
                  <a:lnTo>
                    <a:pt x="110216" y="512400"/>
                  </a:lnTo>
                  <a:lnTo>
                    <a:pt x="82570" y="565034"/>
                  </a:lnTo>
                  <a:lnTo>
                    <a:pt x="41787" y="627985"/>
                  </a:lnTo>
                  <a:lnTo>
                    <a:pt x="9294" y="679934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0948" y="1600331"/>
              <a:ext cx="221253" cy="519596"/>
            </a:xfrm>
            <a:custGeom>
              <a:avLst/>
              <a:gdLst/>
              <a:ahLst/>
              <a:cxnLst/>
              <a:rect l="0" t="0" r="0" b="0"/>
              <a:pathLst>
                <a:path w="221253" h="519596">
                  <a:moveTo>
                    <a:pt x="71673" y="0"/>
                  </a:moveTo>
                  <a:lnTo>
                    <a:pt x="53715" y="63450"/>
                  </a:lnTo>
                  <a:lnTo>
                    <a:pt x="43476" y="112127"/>
                  </a:lnTo>
                  <a:lnTo>
                    <a:pt x="34203" y="170483"/>
                  </a:lnTo>
                  <a:lnTo>
                    <a:pt x="30935" y="233398"/>
                  </a:lnTo>
                  <a:lnTo>
                    <a:pt x="30170" y="279597"/>
                  </a:lnTo>
                  <a:lnTo>
                    <a:pt x="29831" y="324307"/>
                  </a:lnTo>
                  <a:lnTo>
                    <a:pt x="29680" y="367575"/>
                  </a:lnTo>
                  <a:lnTo>
                    <a:pt x="28425" y="429055"/>
                  </a:lnTo>
                  <a:lnTo>
                    <a:pt x="21164" y="477947"/>
                  </a:lnTo>
                  <a:lnTo>
                    <a:pt x="14910" y="507609"/>
                  </a:lnTo>
                  <a:lnTo>
                    <a:pt x="11604" y="512711"/>
                  </a:lnTo>
                  <a:lnTo>
                    <a:pt x="8231" y="511433"/>
                  </a:lnTo>
                  <a:lnTo>
                    <a:pt x="4812" y="505902"/>
                  </a:lnTo>
                  <a:lnTo>
                    <a:pt x="0" y="475760"/>
                  </a:lnTo>
                  <a:lnTo>
                    <a:pt x="6780" y="423654"/>
                  </a:lnTo>
                  <a:lnTo>
                    <a:pt x="19384" y="371420"/>
                  </a:lnTo>
                  <a:lnTo>
                    <a:pt x="38728" y="326961"/>
                  </a:lnTo>
                  <a:lnTo>
                    <a:pt x="66249" y="292789"/>
                  </a:lnTo>
                  <a:lnTo>
                    <a:pt x="84471" y="277917"/>
                  </a:lnTo>
                  <a:lnTo>
                    <a:pt x="107387" y="269748"/>
                  </a:lnTo>
                  <a:lnTo>
                    <a:pt x="120049" y="267570"/>
                  </a:lnTo>
                  <a:lnTo>
                    <a:pt x="143476" y="271388"/>
                  </a:lnTo>
                  <a:lnTo>
                    <a:pt x="173276" y="286692"/>
                  </a:lnTo>
                  <a:lnTo>
                    <a:pt x="196924" y="309164"/>
                  </a:lnTo>
                  <a:lnTo>
                    <a:pt x="210399" y="330429"/>
                  </a:lnTo>
                  <a:lnTo>
                    <a:pt x="220287" y="359377"/>
                  </a:lnTo>
                  <a:lnTo>
                    <a:pt x="221252" y="408559"/>
                  </a:lnTo>
                  <a:lnTo>
                    <a:pt x="209928" y="460769"/>
                  </a:lnTo>
                  <a:lnTo>
                    <a:pt x="199020" y="483206"/>
                  </a:lnTo>
                  <a:lnTo>
                    <a:pt x="183254" y="498638"/>
                  </a:lnTo>
                  <a:lnTo>
                    <a:pt x="144537" y="518076"/>
                  </a:lnTo>
                  <a:lnTo>
                    <a:pt x="123944" y="519595"/>
                  </a:lnTo>
                  <a:lnTo>
                    <a:pt x="103094" y="515201"/>
                  </a:lnTo>
                  <a:lnTo>
                    <a:pt x="4008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2663" y="1937243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37086" y="53875"/>
                  </a:lnTo>
                  <a:lnTo>
                    <a:pt x="94069" y="107516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01077" y="1916186"/>
              <a:ext cx="221100" cy="452726"/>
            </a:xfrm>
            <a:custGeom>
              <a:avLst/>
              <a:gdLst/>
              <a:ahLst/>
              <a:cxnLst/>
              <a:rect l="0" t="0" r="0" b="0"/>
              <a:pathLst>
                <a:path w="221100" h="452726">
                  <a:moveTo>
                    <a:pt x="221099" y="0"/>
                  </a:moveTo>
                  <a:lnTo>
                    <a:pt x="205458" y="26386"/>
                  </a:lnTo>
                  <a:lnTo>
                    <a:pt x="180666" y="83312"/>
                  </a:lnTo>
                  <a:lnTo>
                    <a:pt x="147991" y="140632"/>
                  </a:lnTo>
                  <a:lnTo>
                    <a:pt x="123835" y="199150"/>
                  </a:lnTo>
                  <a:lnTo>
                    <a:pt x="90845" y="258806"/>
                  </a:lnTo>
                  <a:lnTo>
                    <a:pt x="63048" y="312905"/>
                  </a:lnTo>
                  <a:lnTo>
                    <a:pt x="39441" y="371229"/>
                  </a:lnTo>
                  <a:lnTo>
                    <a:pt x="9007" y="42830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97846" y="1884517"/>
              <a:ext cx="208642" cy="214005"/>
            </a:xfrm>
            <a:custGeom>
              <a:avLst/>
              <a:gdLst/>
              <a:ahLst/>
              <a:cxnLst/>
              <a:rect l="0" t="0" r="0" b="0"/>
              <a:pathLst>
                <a:path w="208642" h="214005">
                  <a:moveTo>
                    <a:pt x="113884" y="115897"/>
                  </a:moveTo>
                  <a:lnTo>
                    <a:pt x="128539" y="66345"/>
                  </a:lnTo>
                  <a:lnTo>
                    <a:pt x="127455" y="32585"/>
                  </a:lnTo>
                  <a:lnTo>
                    <a:pt x="119526" y="14139"/>
                  </a:lnTo>
                  <a:lnTo>
                    <a:pt x="114136" y="5944"/>
                  </a:lnTo>
                  <a:lnTo>
                    <a:pt x="105863" y="1651"/>
                  </a:lnTo>
                  <a:lnTo>
                    <a:pt x="84193" y="0"/>
                  </a:lnTo>
                  <a:lnTo>
                    <a:pt x="62084" y="9405"/>
                  </a:lnTo>
                  <a:lnTo>
                    <a:pt x="24883" y="38450"/>
                  </a:lnTo>
                  <a:lnTo>
                    <a:pt x="7835" y="70853"/>
                  </a:lnTo>
                  <a:lnTo>
                    <a:pt x="0" y="124894"/>
                  </a:lnTo>
                  <a:lnTo>
                    <a:pt x="1572" y="184441"/>
                  </a:lnTo>
                  <a:lnTo>
                    <a:pt x="3914" y="196688"/>
                  </a:lnTo>
                  <a:lnTo>
                    <a:pt x="10155" y="204853"/>
                  </a:lnTo>
                  <a:lnTo>
                    <a:pt x="29568" y="213925"/>
                  </a:lnTo>
                  <a:lnTo>
                    <a:pt x="38956" y="214004"/>
                  </a:lnTo>
                  <a:lnTo>
                    <a:pt x="55627" y="207853"/>
                  </a:lnTo>
                  <a:lnTo>
                    <a:pt x="70834" y="191082"/>
                  </a:lnTo>
                  <a:lnTo>
                    <a:pt x="94072" y="147776"/>
                  </a:lnTo>
                  <a:lnTo>
                    <a:pt x="102692" y="105210"/>
                  </a:lnTo>
                  <a:lnTo>
                    <a:pt x="105253" y="105263"/>
                  </a:lnTo>
                  <a:lnTo>
                    <a:pt x="111218" y="114680"/>
                  </a:lnTo>
                  <a:lnTo>
                    <a:pt x="133622" y="159237"/>
                  </a:lnTo>
                  <a:lnTo>
                    <a:pt x="149563" y="173374"/>
                  </a:lnTo>
                  <a:lnTo>
                    <a:pt x="158727" y="178782"/>
                  </a:lnTo>
                  <a:lnTo>
                    <a:pt x="178268" y="181670"/>
                  </a:lnTo>
                  <a:lnTo>
                    <a:pt x="208641" y="1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30705" y="1843006"/>
              <a:ext cx="168404" cy="523065"/>
            </a:xfrm>
            <a:custGeom>
              <a:avLst/>
              <a:gdLst/>
              <a:ahLst/>
              <a:cxnLst/>
              <a:rect l="0" t="0" r="0" b="0"/>
              <a:pathLst>
                <a:path w="168404" h="523065">
                  <a:moveTo>
                    <a:pt x="7409" y="115294"/>
                  </a:moveTo>
                  <a:lnTo>
                    <a:pt x="18587" y="126473"/>
                  </a:lnTo>
                  <a:lnTo>
                    <a:pt x="31128" y="155781"/>
                  </a:lnTo>
                  <a:lnTo>
                    <a:pt x="45846" y="217182"/>
                  </a:lnTo>
                  <a:lnTo>
                    <a:pt x="56492" y="274165"/>
                  </a:lnTo>
                  <a:lnTo>
                    <a:pt x="65886" y="329783"/>
                  </a:lnTo>
                  <a:lnTo>
                    <a:pt x="69189" y="389026"/>
                  </a:lnTo>
                  <a:lnTo>
                    <a:pt x="70167" y="442975"/>
                  </a:lnTo>
                  <a:lnTo>
                    <a:pt x="70498" y="503718"/>
                  </a:lnTo>
                  <a:lnTo>
                    <a:pt x="70543" y="523064"/>
                  </a:lnTo>
                  <a:lnTo>
                    <a:pt x="69406" y="472272"/>
                  </a:lnTo>
                  <a:lnTo>
                    <a:pt x="59126" y="414749"/>
                  </a:lnTo>
                  <a:lnTo>
                    <a:pt x="49249" y="367408"/>
                  </a:lnTo>
                  <a:lnTo>
                    <a:pt x="38913" y="313997"/>
                  </a:lnTo>
                  <a:lnTo>
                    <a:pt x="28442" y="266586"/>
                  </a:lnTo>
                  <a:lnTo>
                    <a:pt x="17930" y="208084"/>
                  </a:lnTo>
                  <a:lnTo>
                    <a:pt x="7407" y="149417"/>
                  </a:lnTo>
                  <a:lnTo>
                    <a:pt x="0" y="98108"/>
                  </a:lnTo>
                  <a:lnTo>
                    <a:pt x="3086" y="38850"/>
                  </a:lnTo>
                  <a:lnTo>
                    <a:pt x="11727" y="16588"/>
                  </a:lnTo>
                  <a:lnTo>
                    <a:pt x="17306" y="7376"/>
                  </a:lnTo>
                  <a:lnTo>
                    <a:pt x="26875" y="2405"/>
                  </a:lnTo>
                  <a:lnTo>
                    <a:pt x="53105" y="0"/>
                  </a:lnTo>
                  <a:lnTo>
                    <a:pt x="78021" y="5951"/>
                  </a:lnTo>
                  <a:lnTo>
                    <a:pt x="122613" y="28835"/>
                  </a:lnTo>
                  <a:lnTo>
                    <a:pt x="149038" y="54582"/>
                  </a:lnTo>
                  <a:lnTo>
                    <a:pt x="166096" y="90026"/>
                  </a:lnTo>
                  <a:lnTo>
                    <a:pt x="168403" y="116542"/>
                  </a:lnTo>
                  <a:lnTo>
                    <a:pt x="164360" y="142755"/>
                  </a:lnTo>
                  <a:lnTo>
                    <a:pt x="148929" y="176073"/>
                  </a:lnTo>
                  <a:lnTo>
                    <a:pt x="115891" y="216292"/>
                  </a:lnTo>
                  <a:lnTo>
                    <a:pt x="95787" y="224523"/>
                  </a:lnTo>
                  <a:lnTo>
                    <a:pt x="60051" y="231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4279" y="1857406"/>
              <a:ext cx="143621" cy="216023"/>
            </a:xfrm>
            <a:custGeom>
              <a:avLst/>
              <a:gdLst/>
              <a:ahLst/>
              <a:cxnLst/>
              <a:rect l="0" t="0" r="0" b="0"/>
              <a:pathLst>
                <a:path w="143621" h="216023">
                  <a:moveTo>
                    <a:pt x="130218" y="27195"/>
                  </a:moveTo>
                  <a:lnTo>
                    <a:pt x="124629" y="10427"/>
                  </a:lnTo>
                  <a:lnTo>
                    <a:pt x="118303" y="5488"/>
                  </a:lnTo>
                  <a:lnTo>
                    <a:pt x="98797" y="0"/>
                  </a:lnTo>
                  <a:lnTo>
                    <a:pt x="74529" y="3800"/>
                  </a:lnTo>
                  <a:lnTo>
                    <a:pt x="50485" y="14457"/>
                  </a:lnTo>
                  <a:lnTo>
                    <a:pt x="32000" y="30892"/>
                  </a:lnTo>
                  <a:lnTo>
                    <a:pt x="14029" y="59876"/>
                  </a:lnTo>
                  <a:lnTo>
                    <a:pt x="1296" y="96279"/>
                  </a:lnTo>
                  <a:lnTo>
                    <a:pt x="0" y="119900"/>
                  </a:lnTo>
                  <a:lnTo>
                    <a:pt x="8699" y="163660"/>
                  </a:lnTo>
                  <a:lnTo>
                    <a:pt x="23892" y="195531"/>
                  </a:lnTo>
                  <a:lnTo>
                    <a:pt x="42798" y="210415"/>
                  </a:lnTo>
                  <a:lnTo>
                    <a:pt x="54391" y="216022"/>
                  </a:lnTo>
                  <a:lnTo>
                    <a:pt x="79750" y="216013"/>
                  </a:lnTo>
                  <a:lnTo>
                    <a:pt x="93063" y="212735"/>
                  </a:lnTo>
                  <a:lnTo>
                    <a:pt x="114094" y="196615"/>
                  </a:lnTo>
                  <a:lnTo>
                    <a:pt x="135969" y="164351"/>
                  </a:lnTo>
                  <a:lnTo>
                    <a:pt x="141071" y="153727"/>
                  </a:lnTo>
                  <a:lnTo>
                    <a:pt x="143620" y="132564"/>
                  </a:lnTo>
                  <a:lnTo>
                    <a:pt x="135725" y="90382"/>
                  </a:lnTo>
                  <a:lnTo>
                    <a:pt x="120671" y="64374"/>
                  </a:lnTo>
                  <a:lnTo>
                    <a:pt x="88104" y="37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17140" y="1874072"/>
              <a:ext cx="322664" cy="203239"/>
            </a:xfrm>
            <a:custGeom>
              <a:avLst/>
              <a:gdLst/>
              <a:ahLst/>
              <a:cxnLst/>
              <a:rect l="0" t="0" r="0" b="0"/>
              <a:pathLst>
                <a:path w="322664" h="203239">
                  <a:moveTo>
                    <a:pt x="0" y="21057"/>
                  </a:moveTo>
                  <a:lnTo>
                    <a:pt x="0" y="69988"/>
                  </a:lnTo>
                  <a:lnTo>
                    <a:pt x="5589" y="123529"/>
                  </a:lnTo>
                  <a:lnTo>
                    <a:pt x="20243" y="157094"/>
                  </a:lnTo>
                  <a:lnTo>
                    <a:pt x="39403" y="183677"/>
                  </a:lnTo>
                  <a:lnTo>
                    <a:pt x="65487" y="200782"/>
                  </a:lnTo>
                  <a:lnTo>
                    <a:pt x="75244" y="201705"/>
                  </a:lnTo>
                  <a:lnTo>
                    <a:pt x="95443" y="196492"/>
                  </a:lnTo>
                  <a:lnTo>
                    <a:pt x="112999" y="180136"/>
                  </a:lnTo>
                  <a:lnTo>
                    <a:pt x="132917" y="144621"/>
                  </a:lnTo>
                  <a:lnTo>
                    <a:pt x="137744" y="131509"/>
                  </a:lnTo>
                  <a:lnTo>
                    <a:pt x="142132" y="127447"/>
                  </a:lnTo>
                  <a:lnTo>
                    <a:pt x="146226" y="129418"/>
                  </a:lnTo>
                  <a:lnTo>
                    <a:pt x="174591" y="177059"/>
                  </a:lnTo>
                  <a:lnTo>
                    <a:pt x="192240" y="190997"/>
                  </a:lnTo>
                  <a:lnTo>
                    <a:pt x="211782" y="201091"/>
                  </a:lnTo>
                  <a:lnTo>
                    <a:pt x="235285" y="203238"/>
                  </a:lnTo>
                  <a:lnTo>
                    <a:pt x="248103" y="202172"/>
                  </a:lnTo>
                  <a:lnTo>
                    <a:pt x="271705" y="191630"/>
                  </a:lnTo>
                  <a:lnTo>
                    <a:pt x="291553" y="175246"/>
                  </a:lnTo>
                  <a:lnTo>
                    <a:pt x="309304" y="145121"/>
                  </a:lnTo>
                  <a:lnTo>
                    <a:pt x="322663" y="93613"/>
                  </a:lnTo>
                  <a:lnTo>
                    <a:pt x="322390" y="67342"/>
                  </a:lnTo>
                  <a:lnTo>
                    <a:pt x="309390" y="25001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00582" y="1889245"/>
              <a:ext cx="164041" cy="208811"/>
            </a:xfrm>
            <a:custGeom>
              <a:avLst/>
              <a:gdLst/>
              <a:ahLst/>
              <a:cxnLst/>
              <a:rect l="0" t="0" r="0" b="0"/>
              <a:pathLst>
                <a:path w="164041" h="208811">
                  <a:moveTo>
                    <a:pt x="27169" y="69055"/>
                  </a:moveTo>
                  <a:lnTo>
                    <a:pt x="38347" y="80234"/>
                  </a:lnTo>
                  <a:lnTo>
                    <a:pt x="56314" y="85722"/>
                  </a:lnTo>
                  <a:lnTo>
                    <a:pt x="79897" y="86991"/>
                  </a:lnTo>
                  <a:lnTo>
                    <a:pt x="105976" y="83656"/>
                  </a:lnTo>
                  <a:lnTo>
                    <a:pt x="115971" y="78789"/>
                  </a:lnTo>
                  <a:lnTo>
                    <a:pt x="130198" y="64022"/>
                  </a:lnTo>
                  <a:lnTo>
                    <a:pt x="132120" y="55171"/>
                  </a:lnTo>
                  <a:lnTo>
                    <a:pt x="128016" y="35978"/>
                  </a:lnTo>
                  <a:lnTo>
                    <a:pt x="115274" y="18869"/>
                  </a:lnTo>
                  <a:lnTo>
                    <a:pt x="106963" y="11032"/>
                  </a:lnTo>
                  <a:lnTo>
                    <a:pt x="85250" y="2323"/>
                  </a:lnTo>
                  <a:lnTo>
                    <a:pt x="72909" y="0"/>
                  </a:lnTo>
                  <a:lnTo>
                    <a:pt x="61172" y="1962"/>
                  </a:lnTo>
                  <a:lnTo>
                    <a:pt x="38771" y="13499"/>
                  </a:lnTo>
                  <a:lnTo>
                    <a:pt x="12020" y="39726"/>
                  </a:lnTo>
                  <a:lnTo>
                    <a:pt x="2888" y="62649"/>
                  </a:lnTo>
                  <a:lnTo>
                    <a:pt x="0" y="87265"/>
                  </a:lnTo>
                  <a:lnTo>
                    <a:pt x="6121" y="122024"/>
                  </a:lnTo>
                  <a:lnTo>
                    <a:pt x="28557" y="168859"/>
                  </a:lnTo>
                  <a:lnTo>
                    <a:pt x="42994" y="184772"/>
                  </a:lnTo>
                  <a:lnTo>
                    <a:pt x="72022" y="200308"/>
                  </a:lnTo>
                  <a:lnTo>
                    <a:pt x="96627" y="208498"/>
                  </a:lnTo>
                  <a:lnTo>
                    <a:pt x="107399" y="208810"/>
                  </a:lnTo>
                  <a:lnTo>
                    <a:pt x="141500" y="195620"/>
                  </a:lnTo>
                  <a:lnTo>
                    <a:pt x="164040" y="184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38321" y="1874072"/>
              <a:ext cx="157929" cy="244214"/>
            </a:xfrm>
            <a:custGeom>
              <a:avLst/>
              <a:gdLst/>
              <a:ahLst/>
              <a:cxnLst/>
              <a:rect l="0" t="0" r="0" b="0"/>
              <a:pathLst>
                <a:path w="157929" h="244214">
                  <a:moveTo>
                    <a:pt x="0" y="84228"/>
                  </a:moveTo>
                  <a:lnTo>
                    <a:pt x="14654" y="137256"/>
                  </a:lnTo>
                  <a:lnTo>
                    <a:pt x="31667" y="197897"/>
                  </a:lnTo>
                  <a:lnTo>
                    <a:pt x="46804" y="244213"/>
                  </a:lnTo>
                  <a:lnTo>
                    <a:pt x="41684" y="225348"/>
                  </a:lnTo>
                  <a:lnTo>
                    <a:pt x="18646" y="163658"/>
                  </a:lnTo>
                  <a:lnTo>
                    <a:pt x="6066" y="115776"/>
                  </a:lnTo>
                  <a:lnTo>
                    <a:pt x="15298" y="54255"/>
                  </a:lnTo>
                  <a:lnTo>
                    <a:pt x="27856" y="35422"/>
                  </a:lnTo>
                  <a:lnTo>
                    <a:pt x="36118" y="27124"/>
                  </a:lnTo>
                  <a:lnTo>
                    <a:pt x="57776" y="17904"/>
                  </a:lnTo>
                  <a:lnTo>
                    <a:pt x="115398" y="639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563516" y="1646952"/>
            <a:ext cx="2337902" cy="858831"/>
            <a:chOff x="7563516" y="1646952"/>
            <a:chExt cx="2337902" cy="858831"/>
          </a:xfrm>
        </p:grpSpPr>
        <p:sp>
          <p:nvSpPr>
            <p:cNvPr id="40" name="Freeform 39"/>
            <p:cNvSpPr/>
            <p:nvPr/>
          </p:nvSpPr>
          <p:spPr>
            <a:xfrm>
              <a:off x="7563516" y="1921125"/>
              <a:ext cx="204189" cy="244855"/>
            </a:xfrm>
            <a:custGeom>
              <a:avLst/>
              <a:gdLst/>
              <a:ahLst/>
              <a:cxnLst/>
              <a:rect l="0" t="0" r="0" b="0"/>
              <a:pathLst>
                <a:path w="204189" h="244855">
                  <a:moveTo>
                    <a:pt x="132815" y="5590"/>
                  </a:moveTo>
                  <a:lnTo>
                    <a:pt x="116047" y="0"/>
                  </a:lnTo>
                  <a:lnTo>
                    <a:pt x="98456" y="376"/>
                  </a:lnTo>
                  <a:lnTo>
                    <a:pt x="78940" y="5612"/>
                  </a:lnTo>
                  <a:lnTo>
                    <a:pt x="40935" y="28038"/>
                  </a:lnTo>
                  <a:lnTo>
                    <a:pt x="10551" y="54997"/>
                  </a:lnTo>
                  <a:lnTo>
                    <a:pt x="2437" y="75122"/>
                  </a:lnTo>
                  <a:lnTo>
                    <a:pt x="0" y="99664"/>
                  </a:lnTo>
                  <a:lnTo>
                    <a:pt x="10979" y="161810"/>
                  </a:lnTo>
                  <a:lnTo>
                    <a:pt x="20807" y="194597"/>
                  </a:lnTo>
                  <a:lnTo>
                    <a:pt x="33900" y="212815"/>
                  </a:lnTo>
                  <a:lnTo>
                    <a:pt x="51418" y="227541"/>
                  </a:lnTo>
                  <a:lnTo>
                    <a:pt x="70903" y="237986"/>
                  </a:lnTo>
                  <a:lnTo>
                    <a:pt x="107192" y="244854"/>
                  </a:lnTo>
                  <a:lnTo>
                    <a:pt x="130786" y="240221"/>
                  </a:lnTo>
                  <a:lnTo>
                    <a:pt x="160679" y="224459"/>
                  </a:lnTo>
                  <a:lnTo>
                    <a:pt x="175615" y="210489"/>
                  </a:lnTo>
                  <a:lnTo>
                    <a:pt x="198662" y="162771"/>
                  </a:lnTo>
                  <a:lnTo>
                    <a:pt x="204188" y="126121"/>
                  </a:lnTo>
                  <a:lnTo>
                    <a:pt x="200236" y="85626"/>
                  </a:lnTo>
                  <a:lnTo>
                    <a:pt x="191636" y="64168"/>
                  </a:lnTo>
                  <a:lnTo>
                    <a:pt x="167051" y="31329"/>
                  </a:lnTo>
                  <a:lnTo>
                    <a:pt x="159149" y="27428"/>
                  </a:lnTo>
                  <a:lnTo>
                    <a:pt x="122287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86603" y="1646952"/>
              <a:ext cx="162413" cy="500862"/>
            </a:xfrm>
            <a:custGeom>
              <a:avLst/>
              <a:gdLst/>
              <a:ahLst/>
              <a:cxnLst/>
              <a:rect l="0" t="0" r="0" b="0"/>
              <a:pathLst>
                <a:path w="162413" h="500862">
                  <a:moveTo>
                    <a:pt x="78185" y="500861"/>
                  </a:moveTo>
                  <a:lnTo>
                    <a:pt x="72595" y="442244"/>
                  </a:lnTo>
                  <a:lnTo>
                    <a:pt x="56853" y="382528"/>
                  </a:lnTo>
                  <a:lnTo>
                    <a:pt x="46518" y="335948"/>
                  </a:lnTo>
                  <a:lnTo>
                    <a:pt x="36046" y="280812"/>
                  </a:lnTo>
                  <a:lnTo>
                    <a:pt x="22028" y="220958"/>
                  </a:lnTo>
                  <a:lnTo>
                    <a:pt x="9163" y="158529"/>
                  </a:lnTo>
                  <a:lnTo>
                    <a:pt x="4702" y="108401"/>
                  </a:lnTo>
                  <a:lnTo>
                    <a:pt x="0" y="64562"/>
                  </a:lnTo>
                  <a:lnTo>
                    <a:pt x="6781" y="40229"/>
                  </a:lnTo>
                  <a:lnTo>
                    <a:pt x="23753" y="12387"/>
                  </a:lnTo>
                  <a:lnTo>
                    <a:pt x="46193" y="3002"/>
                  </a:lnTo>
                  <a:lnTo>
                    <a:pt x="74494" y="0"/>
                  </a:lnTo>
                  <a:lnTo>
                    <a:pt x="102671" y="2565"/>
                  </a:lnTo>
                  <a:lnTo>
                    <a:pt x="124552" y="10725"/>
                  </a:lnTo>
                  <a:lnTo>
                    <a:pt x="140906" y="22150"/>
                  </a:lnTo>
                  <a:lnTo>
                    <a:pt x="162412" y="48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27917" y="1905658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0"/>
                  </a:moveTo>
                  <a:lnTo>
                    <a:pt x="162563" y="8333"/>
                  </a:lnTo>
                  <a:lnTo>
                    <a:pt x="105551" y="4505"/>
                  </a:lnTo>
                  <a:lnTo>
                    <a:pt x="55190" y="13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59626" y="1747730"/>
              <a:ext cx="20058" cy="463255"/>
            </a:xfrm>
            <a:custGeom>
              <a:avLst/>
              <a:gdLst/>
              <a:ahLst/>
              <a:cxnLst/>
              <a:rect l="0" t="0" r="0" b="0"/>
              <a:pathLst>
                <a:path w="20058" h="463255">
                  <a:moveTo>
                    <a:pt x="0" y="0"/>
                  </a:moveTo>
                  <a:lnTo>
                    <a:pt x="3120" y="48931"/>
                  </a:lnTo>
                  <a:lnTo>
                    <a:pt x="8334" y="103015"/>
                  </a:lnTo>
                  <a:lnTo>
                    <a:pt x="9553" y="146390"/>
                  </a:lnTo>
                  <a:lnTo>
                    <a:pt x="10096" y="189065"/>
                  </a:lnTo>
                  <a:lnTo>
                    <a:pt x="13456" y="234548"/>
                  </a:lnTo>
                  <a:lnTo>
                    <a:pt x="17679" y="280888"/>
                  </a:lnTo>
                  <a:lnTo>
                    <a:pt x="20057" y="344099"/>
                  </a:lnTo>
                  <a:lnTo>
                    <a:pt x="17740" y="405446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60364" y="1839283"/>
              <a:ext cx="317686" cy="348145"/>
            </a:xfrm>
            <a:custGeom>
              <a:avLst/>
              <a:gdLst/>
              <a:ahLst/>
              <a:cxnLst/>
              <a:rect l="0" t="0" r="0" b="0"/>
              <a:pathLst>
                <a:path w="317686" h="348145">
                  <a:moveTo>
                    <a:pt x="141418" y="3204"/>
                  </a:moveTo>
                  <a:lnTo>
                    <a:pt x="119061" y="3204"/>
                  </a:lnTo>
                  <a:lnTo>
                    <a:pt x="88390" y="14382"/>
                  </a:lnTo>
                  <a:lnTo>
                    <a:pt x="40226" y="61767"/>
                  </a:lnTo>
                  <a:lnTo>
                    <a:pt x="24348" y="94775"/>
                  </a:lnTo>
                  <a:lnTo>
                    <a:pt x="8502" y="155086"/>
                  </a:lnTo>
                  <a:lnTo>
                    <a:pt x="0" y="198984"/>
                  </a:lnTo>
                  <a:lnTo>
                    <a:pt x="5020" y="241627"/>
                  </a:lnTo>
                  <a:lnTo>
                    <a:pt x="27085" y="294838"/>
                  </a:lnTo>
                  <a:lnTo>
                    <a:pt x="41471" y="315313"/>
                  </a:lnTo>
                  <a:lnTo>
                    <a:pt x="59563" y="328312"/>
                  </a:lnTo>
                  <a:lnTo>
                    <a:pt x="95068" y="342208"/>
                  </a:lnTo>
                  <a:lnTo>
                    <a:pt x="140813" y="348144"/>
                  </a:lnTo>
                  <a:lnTo>
                    <a:pt x="185822" y="338725"/>
                  </a:lnTo>
                  <a:lnTo>
                    <a:pt x="245619" y="307885"/>
                  </a:lnTo>
                  <a:lnTo>
                    <a:pt x="266108" y="291866"/>
                  </a:lnTo>
                  <a:lnTo>
                    <a:pt x="295206" y="246573"/>
                  </a:lnTo>
                  <a:lnTo>
                    <a:pt x="312566" y="197896"/>
                  </a:lnTo>
                  <a:lnTo>
                    <a:pt x="317685" y="143220"/>
                  </a:lnTo>
                  <a:lnTo>
                    <a:pt x="308644" y="87360"/>
                  </a:lnTo>
                  <a:lnTo>
                    <a:pt x="301139" y="61663"/>
                  </a:lnTo>
                  <a:lnTo>
                    <a:pt x="277257" y="26103"/>
                  </a:lnTo>
                  <a:lnTo>
                    <a:pt x="262622" y="12211"/>
                  </a:lnTo>
                  <a:lnTo>
                    <a:pt x="244420" y="2138"/>
                  </a:lnTo>
                  <a:lnTo>
                    <a:pt x="224632" y="0"/>
                  </a:lnTo>
                  <a:lnTo>
                    <a:pt x="173004" y="3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10894" y="1684559"/>
              <a:ext cx="196299" cy="600125"/>
            </a:xfrm>
            <a:custGeom>
              <a:avLst/>
              <a:gdLst/>
              <a:ahLst/>
              <a:cxnLst/>
              <a:rect l="0" t="0" r="0" b="0"/>
              <a:pathLst>
                <a:path w="196299" h="600125">
                  <a:moveTo>
                    <a:pt x="196298" y="0"/>
                  </a:moveTo>
                  <a:lnTo>
                    <a:pt x="137519" y="42662"/>
                  </a:lnTo>
                  <a:lnTo>
                    <a:pt x="115191" y="58735"/>
                  </a:lnTo>
                  <a:lnTo>
                    <a:pt x="65859" y="119733"/>
                  </a:lnTo>
                  <a:lnTo>
                    <a:pt x="39496" y="156619"/>
                  </a:lnTo>
                  <a:lnTo>
                    <a:pt x="15802" y="217244"/>
                  </a:lnTo>
                  <a:lnTo>
                    <a:pt x="2047" y="278838"/>
                  </a:lnTo>
                  <a:lnTo>
                    <a:pt x="0" y="323970"/>
                  </a:lnTo>
                  <a:lnTo>
                    <a:pt x="5424" y="386500"/>
                  </a:lnTo>
                  <a:lnTo>
                    <a:pt x="17737" y="447616"/>
                  </a:lnTo>
                  <a:lnTo>
                    <a:pt x="42613" y="505009"/>
                  </a:lnTo>
                  <a:lnTo>
                    <a:pt x="65624" y="544256"/>
                  </a:lnTo>
                  <a:lnTo>
                    <a:pt x="98438" y="572522"/>
                  </a:lnTo>
                  <a:lnTo>
                    <a:pt x="141872" y="593459"/>
                  </a:lnTo>
                  <a:lnTo>
                    <a:pt x="17524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49306" y="1853015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5677"/>
                  </a:lnTo>
                  <a:lnTo>
                    <a:pt x="8333" y="227829"/>
                  </a:lnTo>
                  <a:lnTo>
                    <a:pt x="12997" y="286264"/>
                  </a:lnTo>
                  <a:lnTo>
                    <a:pt x="18669" y="341792"/>
                  </a:lnTo>
                  <a:lnTo>
                    <a:pt x="23469" y="378522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79138" y="1921125"/>
              <a:ext cx="285012" cy="345565"/>
            </a:xfrm>
            <a:custGeom>
              <a:avLst/>
              <a:gdLst/>
              <a:ahLst/>
              <a:cxnLst/>
              <a:rect l="0" t="0" r="0" b="0"/>
              <a:pathLst>
                <a:path w="285012" h="345565">
                  <a:moveTo>
                    <a:pt x="175494" y="5590"/>
                  </a:moveTo>
                  <a:lnTo>
                    <a:pt x="158726" y="0"/>
                  </a:lnTo>
                  <a:lnTo>
                    <a:pt x="141136" y="376"/>
                  </a:lnTo>
                  <a:lnTo>
                    <a:pt x="108382" y="10284"/>
                  </a:lnTo>
                  <a:lnTo>
                    <a:pt x="72161" y="31157"/>
                  </a:lnTo>
                  <a:lnTo>
                    <a:pt x="34070" y="69652"/>
                  </a:lnTo>
                  <a:lnTo>
                    <a:pt x="12421" y="112220"/>
                  </a:lnTo>
                  <a:lnTo>
                    <a:pt x="0" y="167596"/>
                  </a:lnTo>
                  <a:lnTo>
                    <a:pt x="401" y="199255"/>
                  </a:lnTo>
                  <a:lnTo>
                    <a:pt x="13780" y="242216"/>
                  </a:lnTo>
                  <a:lnTo>
                    <a:pt x="46068" y="299659"/>
                  </a:lnTo>
                  <a:lnTo>
                    <a:pt x="72415" y="326168"/>
                  </a:lnTo>
                  <a:lnTo>
                    <a:pt x="108038" y="343251"/>
                  </a:lnTo>
                  <a:lnTo>
                    <a:pt x="131476" y="345564"/>
                  </a:lnTo>
                  <a:lnTo>
                    <a:pt x="175118" y="337517"/>
                  </a:lnTo>
                  <a:lnTo>
                    <a:pt x="206968" y="322437"/>
                  </a:lnTo>
                  <a:lnTo>
                    <a:pt x="233042" y="297562"/>
                  </a:lnTo>
                  <a:lnTo>
                    <a:pt x="261644" y="249310"/>
                  </a:lnTo>
                  <a:lnTo>
                    <a:pt x="279773" y="194718"/>
                  </a:lnTo>
                  <a:lnTo>
                    <a:pt x="285011" y="168026"/>
                  </a:lnTo>
                  <a:lnTo>
                    <a:pt x="278843" y="122294"/>
                  </a:lnTo>
                  <a:lnTo>
                    <a:pt x="271729" y="101912"/>
                  </a:lnTo>
                  <a:lnTo>
                    <a:pt x="260769" y="85054"/>
                  </a:lnTo>
                  <a:lnTo>
                    <a:pt x="244980" y="72883"/>
                  </a:lnTo>
                  <a:lnTo>
                    <a:pt x="217608" y="582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854673" y="2316269"/>
              <a:ext cx="46745" cy="189514"/>
            </a:xfrm>
            <a:custGeom>
              <a:avLst/>
              <a:gdLst/>
              <a:ahLst/>
              <a:cxnLst/>
              <a:rect l="0" t="0" r="0" b="0"/>
              <a:pathLst>
                <a:path w="46745" h="189514">
                  <a:moveTo>
                    <a:pt x="0" y="0"/>
                  </a:moveTo>
                  <a:lnTo>
                    <a:pt x="23720" y="43963"/>
                  </a:lnTo>
                  <a:lnTo>
                    <a:pt x="42003" y="103333"/>
                  </a:lnTo>
                  <a:lnTo>
                    <a:pt x="46744" y="125474"/>
                  </a:lnTo>
                  <a:lnTo>
                    <a:pt x="43375" y="165165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001036" y="2684766"/>
            <a:ext cx="4537784" cy="789639"/>
            <a:chOff x="5001036" y="2684766"/>
            <a:chExt cx="4537784" cy="789639"/>
          </a:xfrm>
        </p:grpSpPr>
        <p:sp>
          <p:nvSpPr>
            <p:cNvPr id="50" name="Freeform 49"/>
            <p:cNvSpPr/>
            <p:nvPr/>
          </p:nvSpPr>
          <p:spPr>
            <a:xfrm>
              <a:off x="5001036" y="2684766"/>
              <a:ext cx="31586" cy="431670"/>
            </a:xfrm>
            <a:custGeom>
              <a:avLst/>
              <a:gdLst/>
              <a:ahLst/>
              <a:cxnLst/>
              <a:rect l="0" t="0" r="0" b="0"/>
              <a:pathLst>
                <a:path w="31586" h="431670">
                  <a:moveTo>
                    <a:pt x="31585" y="0"/>
                  </a:moveTo>
                  <a:lnTo>
                    <a:pt x="22520" y="58617"/>
                  </a:lnTo>
                  <a:lnTo>
                    <a:pt x="27080" y="104586"/>
                  </a:lnTo>
                  <a:lnTo>
                    <a:pt x="30251" y="160840"/>
                  </a:lnTo>
                  <a:lnTo>
                    <a:pt x="31190" y="221962"/>
                  </a:lnTo>
                  <a:lnTo>
                    <a:pt x="31468" y="278937"/>
                  </a:lnTo>
                  <a:lnTo>
                    <a:pt x="25962" y="332862"/>
                  </a:lnTo>
                  <a:lnTo>
                    <a:pt x="13620" y="38667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44379" y="2705823"/>
              <a:ext cx="285574" cy="418046"/>
            </a:xfrm>
            <a:custGeom>
              <a:avLst/>
              <a:gdLst/>
              <a:ahLst/>
              <a:cxnLst/>
              <a:rect l="0" t="0" r="0" b="0"/>
              <a:pathLst>
                <a:path w="285574" h="418046">
                  <a:moveTo>
                    <a:pt x="151455" y="0"/>
                  </a:moveTo>
                  <a:lnTo>
                    <a:pt x="91862" y="49499"/>
                  </a:lnTo>
                  <a:lnTo>
                    <a:pt x="57665" y="85687"/>
                  </a:lnTo>
                  <a:lnTo>
                    <a:pt x="22088" y="142632"/>
                  </a:lnTo>
                  <a:lnTo>
                    <a:pt x="4845" y="205686"/>
                  </a:lnTo>
                  <a:lnTo>
                    <a:pt x="0" y="255527"/>
                  </a:lnTo>
                  <a:lnTo>
                    <a:pt x="8844" y="314987"/>
                  </a:lnTo>
                  <a:lnTo>
                    <a:pt x="30262" y="372312"/>
                  </a:lnTo>
                  <a:lnTo>
                    <a:pt x="43389" y="392030"/>
                  </a:lnTo>
                  <a:lnTo>
                    <a:pt x="60142" y="405473"/>
                  </a:lnTo>
                  <a:lnTo>
                    <a:pt x="69522" y="410695"/>
                  </a:lnTo>
                  <a:lnTo>
                    <a:pt x="110671" y="418045"/>
                  </a:lnTo>
                  <a:lnTo>
                    <a:pt x="148730" y="414634"/>
                  </a:lnTo>
                  <a:lnTo>
                    <a:pt x="171301" y="403041"/>
                  </a:lnTo>
                  <a:lnTo>
                    <a:pt x="232457" y="349896"/>
                  </a:lnTo>
                  <a:lnTo>
                    <a:pt x="255784" y="320872"/>
                  </a:lnTo>
                  <a:lnTo>
                    <a:pt x="274394" y="279517"/>
                  </a:lnTo>
                  <a:lnTo>
                    <a:pt x="285573" y="218730"/>
                  </a:lnTo>
                  <a:lnTo>
                    <a:pt x="281921" y="170224"/>
                  </a:lnTo>
                  <a:lnTo>
                    <a:pt x="267841" y="129986"/>
                  </a:lnTo>
                  <a:lnTo>
                    <a:pt x="240952" y="86118"/>
                  </a:lnTo>
                  <a:lnTo>
                    <a:pt x="18304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86374" y="2773934"/>
              <a:ext cx="302387" cy="370673"/>
            </a:xfrm>
            <a:custGeom>
              <a:avLst/>
              <a:gdLst/>
              <a:ahLst/>
              <a:cxnLst/>
              <a:rect l="0" t="0" r="0" b="0"/>
              <a:pathLst>
                <a:path w="302387" h="370673">
                  <a:moveTo>
                    <a:pt x="135843" y="5589"/>
                  </a:moveTo>
                  <a:lnTo>
                    <a:pt x="119076" y="0"/>
                  </a:lnTo>
                  <a:lnTo>
                    <a:pt x="101485" y="3495"/>
                  </a:lnTo>
                  <a:lnTo>
                    <a:pt x="81969" y="14017"/>
                  </a:lnTo>
                  <a:lnTo>
                    <a:pt x="52420" y="40841"/>
                  </a:lnTo>
                  <a:lnTo>
                    <a:pt x="19168" y="99211"/>
                  </a:lnTo>
                  <a:lnTo>
                    <a:pt x="4175" y="143405"/>
                  </a:lnTo>
                  <a:lnTo>
                    <a:pt x="0" y="199101"/>
                  </a:lnTo>
                  <a:lnTo>
                    <a:pt x="1769" y="231974"/>
                  </a:lnTo>
                  <a:lnTo>
                    <a:pt x="21969" y="294499"/>
                  </a:lnTo>
                  <a:lnTo>
                    <a:pt x="44781" y="330228"/>
                  </a:lnTo>
                  <a:lnTo>
                    <a:pt x="63786" y="349914"/>
                  </a:lnTo>
                  <a:lnTo>
                    <a:pt x="83930" y="362563"/>
                  </a:lnTo>
                  <a:lnTo>
                    <a:pt x="120592" y="370672"/>
                  </a:lnTo>
                  <a:lnTo>
                    <a:pt x="144273" y="366330"/>
                  </a:lnTo>
                  <a:lnTo>
                    <a:pt x="188071" y="344478"/>
                  </a:lnTo>
                  <a:lnTo>
                    <a:pt x="242556" y="289108"/>
                  </a:lnTo>
                  <a:lnTo>
                    <a:pt x="282506" y="228784"/>
                  </a:lnTo>
                  <a:lnTo>
                    <a:pt x="294613" y="205392"/>
                  </a:lnTo>
                  <a:lnTo>
                    <a:pt x="302386" y="149128"/>
                  </a:lnTo>
                  <a:lnTo>
                    <a:pt x="301109" y="117347"/>
                  </a:lnTo>
                  <a:lnTo>
                    <a:pt x="281225" y="61936"/>
                  </a:lnTo>
                  <a:lnTo>
                    <a:pt x="267138" y="41161"/>
                  </a:lnTo>
                  <a:lnTo>
                    <a:pt x="239476" y="22888"/>
                  </a:lnTo>
                  <a:lnTo>
                    <a:pt x="219337" y="14057"/>
                  </a:lnTo>
                  <a:lnTo>
                    <a:pt x="201807" y="12472"/>
                  </a:lnTo>
                  <a:lnTo>
                    <a:pt x="177957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43316" y="3095378"/>
              <a:ext cx="51799" cy="210571"/>
            </a:xfrm>
            <a:custGeom>
              <a:avLst/>
              <a:gdLst/>
              <a:ahLst/>
              <a:cxnLst/>
              <a:rect l="0" t="0" r="0" b="0"/>
              <a:pathLst>
                <a:path w="51799" h="210571">
                  <a:moveTo>
                    <a:pt x="31585" y="0"/>
                  </a:moveTo>
                  <a:lnTo>
                    <a:pt x="48373" y="56214"/>
                  </a:lnTo>
                  <a:lnTo>
                    <a:pt x="51798" y="114786"/>
                  </a:lnTo>
                  <a:lnTo>
                    <a:pt x="49928" y="142263"/>
                  </a:lnTo>
                  <a:lnTo>
                    <a:pt x="35720" y="176293"/>
                  </a:lnTo>
                  <a:lnTo>
                    <a:pt x="17863" y="1993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32870" y="2758466"/>
              <a:ext cx="10512" cy="421141"/>
            </a:xfrm>
            <a:custGeom>
              <a:avLst/>
              <a:gdLst/>
              <a:ahLst/>
              <a:cxnLst/>
              <a:rect l="0" t="0" r="0" b="0"/>
              <a:pathLst>
                <a:path w="10512" h="421141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61453"/>
                  </a:lnTo>
                  <a:lnTo>
                    <a:pt x="10336" y="219023"/>
                  </a:lnTo>
                  <a:lnTo>
                    <a:pt x="10471" y="273126"/>
                  </a:lnTo>
                  <a:lnTo>
                    <a:pt x="10511" y="323081"/>
                  </a:lnTo>
                  <a:lnTo>
                    <a:pt x="3291" y="3865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59212" y="3148020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9" y="16768"/>
                  </a:lnTo>
                  <a:lnTo>
                    <a:pt x="18130" y="49552"/>
                  </a:lnTo>
                  <a:lnTo>
                    <a:pt x="14601" y="8890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97596" y="2839921"/>
              <a:ext cx="205579" cy="352952"/>
            </a:xfrm>
            <a:custGeom>
              <a:avLst/>
              <a:gdLst/>
              <a:ahLst/>
              <a:cxnLst/>
              <a:rect l="0" t="0" r="0" b="0"/>
              <a:pathLst>
                <a:path w="205579" h="352952">
                  <a:moveTo>
                    <a:pt x="114300" y="13301"/>
                  </a:moveTo>
                  <a:lnTo>
                    <a:pt x="103122" y="2123"/>
                  </a:lnTo>
                  <a:lnTo>
                    <a:pt x="96319" y="0"/>
                  </a:lnTo>
                  <a:lnTo>
                    <a:pt x="79402" y="761"/>
                  </a:lnTo>
                  <a:lnTo>
                    <a:pt x="71148" y="6111"/>
                  </a:lnTo>
                  <a:lnTo>
                    <a:pt x="33907" y="55624"/>
                  </a:lnTo>
                  <a:lnTo>
                    <a:pt x="13975" y="114382"/>
                  </a:lnTo>
                  <a:lnTo>
                    <a:pt x="3596" y="165044"/>
                  </a:lnTo>
                  <a:lnTo>
                    <a:pt x="0" y="217099"/>
                  </a:lnTo>
                  <a:lnTo>
                    <a:pt x="105" y="268398"/>
                  </a:lnTo>
                  <a:lnTo>
                    <a:pt x="8195" y="311414"/>
                  </a:lnTo>
                  <a:lnTo>
                    <a:pt x="18789" y="331410"/>
                  </a:lnTo>
                  <a:lnTo>
                    <a:pt x="34416" y="344976"/>
                  </a:lnTo>
                  <a:lnTo>
                    <a:pt x="43496" y="350231"/>
                  </a:lnTo>
                  <a:lnTo>
                    <a:pt x="66064" y="352951"/>
                  </a:lnTo>
                  <a:lnTo>
                    <a:pt x="78634" y="352038"/>
                  </a:lnTo>
                  <a:lnTo>
                    <a:pt x="101958" y="341666"/>
                  </a:lnTo>
                  <a:lnTo>
                    <a:pt x="145527" y="306411"/>
                  </a:lnTo>
                  <a:lnTo>
                    <a:pt x="171775" y="270424"/>
                  </a:lnTo>
                  <a:lnTo>
                    <a:pt x="193201" y="216343"/>
                  </a:lnTo>
                  <a:lnTo>
                    <a:pt x="205578" y="160600"/>
                  </a:lnTo>
                  <a:lnTo>
                    <a:pt x="204906" y="121676"/>
                  </a:lnTo>
                  <a:lnTo>
                    <a:pt x="189792" y="60285"/>
                  </a:lnTo>
                  <a:lnTo>
                    <a:pt x="178658" y="41592"/>
                  </a:lnTo>
                  <a:lnTo>
                    <a:pt x="162791" y="28605"/>
                  </a:lnTo>
                  <a:lnTo>
                    <a:pt x="145210" y="201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52356" y="2863751"/>
              <a:ext cx="215482" cy="349727"/>
            </a:xfrm>
            <a:custGeom>
              <a:avLst/>
              <a:gdLst/>
              <a:ahLst/>
              <a:cxnLst/>
              <a:rect l="0" t="0" r="0" b="0"/>
              <a:pathLst>
                <a:path w="215482" h="349727">
                  <a:moveTo>
                    <a:pt x="101696" y="0"/>
                  </a:moveTo>
                  <a:lnTo>
                    <a:pt x="77649" y="17981"/>
                  </a:lnTo>
                  <a:lnTo>
                    <a:pt x="36514" y="69742"/>
                  </a:lnTo>
                  <a:lnTo>
                    <a:pt x="12824" y="123437"/>
                  </a:lnTo>
                  <a:lnTo>
                    <a:pt x="0" y="182223"/>
                  </a:lnTo>
                  <a:lnTo>
                    <a:pt x="593" y="232587"/>
                  </a:lnTo>
                  <a:lnTo>
                    <a:pt x="11298" y="278315"/>
                  </a:lnTo>
                  <a:lnTo>
                    <a:pt x="35876" y="325207"/>
                  </a:lnTo>
                  <a:lnTo>
                    <a:pt x="52555" y="340678"/>
                  </a:lnTo>
                  <a:lnTo>
                    <a:pt x="61917" y="346442"/>
                  </a:lnTo>
                  <a:lnTo>
                    <a:pt x="81676" y="349726"/>
                  </a:lnTo>
                  <a:lnTo>
                    <a:pt x="122958" y="342303"/>
                  </a:lnTo>
                  <a:lnTo>
                    <a:pt x="154399" y="321742"/>
                  </a:lnTo>
                  <a:lnTo>
                    <a:pt x="188059" y="282183"/>
                  </a:lnTo>
                  <a:lnTo>
                    <a:pt x="207743" y="242837"/>
                  </a:lnTo>
                  <a:lnTo>
                    <a:pt x="214615" y="194654"/>
                  </a:lnTo>
                  <a:lnTo>
                    <a:pt x="215481" y="144503"/>
                  </a:lnTo>
                  <a:lnTo>
                    <a:pt x="207680" y="100657"/>
                  </a:lnTo>
                  <a:lnTo>
                    <a:pt x="191070" y="66089"/>
                  </a:lnTo>
                  <a:lnTo>
                    <a:pt x="157601" y="25413"/>
                  </a:lnTo>
                  <a:lnTo>
                    <a:pt x="140580" y="17144"/>
                  </a:lnTo>
                  <a:lnTo>
                    <a:pt x="11222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02650" y="2863751"/>
              <a:ext cx="237538" cy="332542"/>
            </a:xfrm>
            <a:custGeom>
              <a:avLst/>
              <a:gdLst/>
              <a:ahLst/>
              <a:cxnLst/>
              <a:rect l="0" t="0" r="0" b="0"/>
              <a:pathLst>
                <a:path w="237538" h="332542">
                  <a:moveTo>
                    <a:pt x="104085" y="0"/>
                  </a:moveTo>
                  <a:lnTo>
                    <a:pt x="80039" y="9575"/>
                  </a:lnTo>
                  <a:lnTo>
                    <a:pt x="58616" y="27533"/>
                  </a:lnTo>
                  <a:lnTo>
                    <a:pt x="17531" y="84797"/>
                  </a:lnTo>
                  <a:lnTo>
                    <a:pt x="4871" y="117152"/>
                  </a:lnTo>
                  <a:lnTo>
                    <a:pt x="0" y="172533"/>
                  </a:lnTo>
                  <a:lnTo>
                    <a:pt x="4626" y="228273"/>
                  </a:lnTo>
                  <a:lnTo>
                    <a:pt x="17975" y="273078"/>
                  </a:lnTo>
                  <a:lnTo>
                    <a:pt x="36587" y="303960"/>
                  </a:lnTo>
                  <a:lnTo>
                    <a:pt x="54199" y="320707"/>
                  </a:lnTo>
                  <a:lnTo>
                    <a:pt x="76845" y="329710"/>
                  </a:lnTo>
                  <a:lnTo>
                    <a:pt x="101337" y="332541"/>
                  </a:lnTo>
                  <a:lnTo>
                    <a:pt x="123921" y="329900"/>
                  </a:lnTo>
                  <a:lnTo>
                    <a:pt x="156366" y="316247"/>
                  </a:lnTo>
                  <a:lnTo>
                    <a:pt x="182617" y="297384"/>
                  </a:lnTo>
                  <a:lnTo>
                    <a:pt x="205213" y="265798"/>
                  </a:lnTo>
                  <a:lnTo>
                    <a:pt x="225404" y="213204"/>
                  </a:lnTo>
                  <a:lnTo>
                    <a:pt x="237537" y="157754"/>
                  </a:lnTo>
                  <a:lnTo>
                    <a:pt x="236824" y="118882"/>
                  </a:lnTo>
                  <a:lnTo>
                    <a:pt x="226102" y="74305"/>
                  </a:lnTo>
                  <a:lnTo>
                    <a:pt x="210559" y="47883"/>
                  </a:lnTo>
                  <a:lnTo>
                    <a:pt x="185546" y="25236"/>
                  </a:lnTo>
                  <a:lnTo>
                    <a:pt x="1356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80476" y="3232248"/>
              <a:ext cx="34846" cy="136872"/>
            </a:xfrm>
            <a:custGeom>
              <a:avLst/>
              <a:gdLst/>
              <a:ahLst/>
              <a:cxnLst/>
              <a:rect l="0" t="0" r="0" b="0"/>
              <a:pathLst>
                <a:path w="34846" h="136872">
                  <a:moveTo>
                    <a:pt x="0" y="0"/>
                  </a:moveTo>
                  <a:lnTo>
                    <a:pt x="15641" y="17981"/>
                  </a:lnTo>
                  <a:lnTo>
                    <a:pt x="34845" y="69742"/>
                  </a:lnTo>
                  <a:lnTo>
                    <a:pt x="32644" y="92998"/>
                  </a:lnTo>
                  <a:lnTo>
                    <a:pt x="23868" y="1126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41135" y="2997496"/>
              <a:ext cx="171011" cy="240723"/>
            </a:xfrm>
            <a:custGeom>
              <a:avLst/>
              <a:gdLst/>
              <a:ahLst/>
              <a:cxnLst/>
              <a:rect l="0" t="0" r="0" b="0"/>
              <a:pathLst>
                <a:path w="171011" h="240723">
                  <a:moveTo>
                    <a:pt x="2554" y="97882"/>
                  </a:moveTo>
                  <a:lnTo>
                    <a:pt x="13732" y="109060"/>
                  </a:lnTo>
                  <a:lnTo>
                    <a:pt x="31698" y="114548"/>
                  </a:lnTo>
                  <a:lnTo>
                    <a:pt x="55282" y="115818"/>
                  </a:lnTo>
                  <a:lnTo>
                    <a:pt x="92526" y="108785"/>
                  </a:lnTo>
                  <a:lnTo>
                    <a:pt x="111172" y="98438"/>
                  </a:lnTo>
                  <a:lnTo>
                    <a:pt x="134823" y="73870"/>
                  </a:lnTo>
                  <a:lnTo>
                    <a:pt x="138697" y="64327"/>
                  </a:lnTo>
                  <a:lnTo>
                    <a:pt x="139881" y="44364"/>
                  </a:lnTo>
                  <a:lnTo>
                    <a:pt x="133388" y="26913"/>
                  </a:lnTo>
                  <a:lnTo>
                    <a:pt x="128381" y="18984"/>
                  </a:lnTo>
                  <a:lnTo>
                    <a:pt x="113459" y="7054"/>
                  </a:lnTo>
                  <a:lnTo>
                    <a:pt x="104567" y="2235"/>
                  </a:lnTo>
                  <a:lnTo>
                    <a:pt x="79089" y="0"/>
                  </a:lnTo>
                  <a:lnTo>
                    <a:pt x="51777" y="4076"/>
                  </a:lnTo>
                  <a:lnTo>
                    <a:pt x="31840" y="13686"/>
                  </a:lnTo>
                  <a:lnTo>
                    <a:pt x="18300" y="31996"/>
                  </a:lnTo>
                  <a:lnTo>
                    <a:pt x="75" y="81878"/>
                  </a:lnTo>
                  <a:lnTo>
                    <a:pt x="0" y="128495"/>
                  </a:lnTo>
                  <a:lnTo>
                    <a:pt x="7386" y="173763"/>
                  </a:lnTo>
                  <a:lnTo>
                    <a:pt x="19909" y="196337"/>
                  </a:lnTo>
                  <a:lnTo>
                    <a:pt x="38344" y="214169"/>
                  </a:lnTo>
                  <a:lnTo>
                    <a:pt x="62135" y="229894"/>
                  </a:lnTo>
                  <a:lnTo>
                    <a:pt x="107425" y="240722"/>
                  </a:lnTo>
                  <a:lnTo>
                    <a:pt x="134561" y="237015"/>
                  </a:lnTo>
                  <a:lnTo>
                    <a:pt x="171010" y="224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90307" y="2747937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2946" y="48931"/>
                  </a:lnTo>
                  <a:lnTo>
                    <a:pt x="0" y="77900"/>
                  </a:lnTo>
                  <a:lnTo>
                    <a:pt x="4521" y="128212"/>
                  </a:lnTo>
                  <a:lnTo>
                    <a:pt x="5761" y="182864"/>
                  </a:lnTo>
                  <a:lnTo>
                    <a:pt x="11564" y="241485"/>
                  </a:lnTo>
                  <a:lnTo>
                    <a:pt x="15105" y="299539"/>
                  </a:lnTo>
                  <a:lnTo>
                    <a:pt x="23537" y="360812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01616" y="2842694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37761" y="34747"/>
                  </a:lnTo>
                  <a:lnTo>
                    <a:pt x="83711" y="51880"/>
                  </a:lnTo>
                  <a:lnTo>
                    <a:pt x="24715" y="6892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57164" y="3005561"/>
              <a:ext cx="123479" cy="216160"/>
            </a:xfrm>
            <a:custGeom>
              <a:avLst/>
              <a:gdLst/>
              <a:ahLst/>
              <a:cxnLst/>
              <a:rect l="0" t="0" r="0" b="0"/>
              <a:pathLst>
                <a:path w="123479" h="216160">
                  <a:moveTo>
                    <a:pt x="123478" y="5589"/>
                  </a:moveTo>
                  <a:lnTo>
                    <a:pt x="106711" y="0"/>
                  </a:lnTo>
                  <a:lnTo>
                    <a:pt x="89120" y="375"/>
                  </a:lnTo>
                  <a:lnTo>
                    <a:pt x="69604" y="5611"/>
                  </a:lnTo>
                  <a:lnTo>
                    <a:pt x="31598" y="28037"/>
                  </a:lnTo>
                  <a:lnTo>
                    <a:pt x="23621" y="34592"/>
                  </a:lnTo>
                  <a:lnTo>
                    <a:pt x="11636" y="54354"/>
                  </a:lnTo>
                  <a:lnTo>
                    <a:pt x="3581" y="79905"/>
                  </a:lnTo>
                  <a:lnTo>
                    <a:pt x="0" y="110758"/>
                  </a:lnTo>
                  <a:lnTo>
                    <a:pt x="4648" y="137728"/>
                  </a:lnTo>
                  <a:lnTo>
                    <a:pt x="20419" y="169524"/>
                  </a:lnTo>
                  <a:lnTo>
                    <a:pt x="43029" y="193762"/>
                  </a:lnTo>
                  <a:lnTo>
                    <a:pt x="61986" y="206205"/>
                  </a:lnTo>
                  <a:lnTo>
                    <a:pt x="102421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64870" y="317960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70114" y="2758466"/>
              <a:ext cx="260075" cy="715939"/>
            </a:xfrm>
            <a:custGeom>
              <a:avLst/>
              <a:gdLst/>
              <a:ahLst/>
              <a:cxnLst/>
              <a:rect l="0" t="0" r="0" b="0"/>
              <a:pathLst>
                <a:path w="260075" h="715939">
                  <a:moveTo>
                    <a:pt x="0" y="0"/>
                  </a:moveTo>
                  <a:lnTo>
                    <a:pt x="63333" y="63333"/>
                  </a:lnTo>
                  <a:lnTo>
                    <a:pt x="126346" y="126346"/>
                  </a:lnTo>
                  <a:lnTo>
                    <a:pt x="175475" y="184540"/>
                  </a:lnTo>
                  <a:lnTo>
                    <a:pt x="208524" y="242643"/>
                  </a:lnTo>
                  <a:lnTo>
                    <a:pt x="234648" y="305369"/>
                  </a:lnTo>
                  <a:lnTo>
                    <a:pt x="252619" y="366307"/>
                  </a:lnTo>
                  <a:lnTo>
                    <a:pt x="260074" y="408793"/>
                  </a:lnTo>
                  <a:lnTo>
                    <a:pt x="259163" y="465835"/>
                  </a:lnTo>
                  <a:lnTo>
                    <a:pt x="251484" y="524070"/>
                  </a:lnTo>
                  <a:lnTo>
                    <a:pt x="243962" y="556964"/>
                  </a:lnTo>
                  <a:lnTo>
                    <a:pt x="218982" y="610746"/>
                  </a:lnTo>
                  <a:lnTo>
                    <a:pt x="177319" y="671641"/>
                  </a:lnTo>
                  <a:lnTo>
                    <a:pt x="156264" y="698523"/>
                  </a:lnTo>
                  <a:lnTo>
                    <a:pt x="147399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91253" y="3284891"/>
              <a:ext cx="56985" cy="178985"/>
            </a:xfrm>
            <a:custGeom>
              <a:avLst/>
              <a:gdLst/>
              <a:ahLst/>
              <a:cxnLst/>
              <a:rect l="0" t="0" r="0" b="0"/>
              <a:pathLst>
                <a:path w="56985" h="178985">
                  <a:moveTo>
                    <a:pt x="0" y="0"/>
                  </a:moveTo>
                  <a:lnTo>
                    <a:pt x="29309" y="29309"/>
                  </a:lnTo>
                  <a:lnTo>
                    <a:pt x="51881" y="83119"/>
                  </a:lnTo>
                  <a:lnTo>
                    <a:pt x="56984" y="105962"/>
                  </a:lnTo>
                  <a:lnTo>
                    <a:pt x="55352" y="131712"/>
                  </a:lnTo>
                  <a:lnTo>
                    <a:pt x="47608" y="152515"/>
                  </a:lnTo>
                  <a:lnTo>
                    <a:pt x="42268" y="161338"/>
                  </a:lnTo>
                  <a:lnTo>
                    <a:pt x="36367" y="16722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33842" y="3043344"/>
              <a:ext cx="336480" cy="231019"/>
            </a:xfrm>
            <a:custGeom>
              <a:avLst/>
              <a:gdLst/>
              <a:ahLst/>
              <a:cxnLst/>
              <a:rect l="0" t="0" r="0" b="0"/>
              <a:pathLst>
                <a:path w="336480" h="231019">
                  <a:moveTo>
                    <a:pt x="10096" y="41505"/>
                  </a:moveTo>
                  <a:lnTo>
                    <a:pt x="1762" y="78984"/>
                  </a:lnTo>
                  <a:lnTo>
                    <a:pt x="0" y="135996"/>
                  </a:lnTo>
                  <a:lnTo>
                    <a:pt x="823" y="194008"/>
                  </a:lnTo>
                  <a:lnTo>
                    <a:pt x="5658" y="221222"/>
                  </a:lnTo>
                  <a:lnTo>
                    <a:pt x="1892" y="203289"/>
                  </a:lnTo>
                  <a:lnTo>
                    <a:pt x="3146" y="152188"/>
                  </a:lnTo>
                  <a:lnTo>
                    <a:pt x="11156" y="103156"/>
                  </a:lnTo>
                  <a:lnTo>
                    <a:pt x="24343" y="39775"/>
                  </a:lnTo>
                  <a:lnTo>
                    <a:pt x="40314" y="7588"/>
                  </a:lnTo>
                  <a:lnTo>
                    <a:pt x="48958" y="2516"/>
                  </a:lnTo>
                  <a:lnTo>
                    <a:pt x="71042" y="0"/>
                  </a:lnTo>
                  <a:lnTo>
                    <a:pt x="81142" y="4477"/>
                  </a:lnTo>
                  <a:lnTo>
                    <a:pt x="98604" y="21929"/>
                  </a:lnTo>
                  <a:lnTo>
                    <a:pt x="132957" y="81619"/>
                  </a:lnTo>
                  <a:lnTo>
                    <a:pt x="149788" y="125338"/>
                  </a:lnTo>
                  <a:lnTo>
                    <a:pt x="152357" y="127810"/>
                  </a:lnTo>
                  <a:lnTo>
                    <a:pt x="154070" y="124778"/>
                  </a:lnTo>
                  <a:lnTo>
                    <a:pt x="171948" y="61890"/>
                  </a:lnTo>
                  <a:lnTo>
                    <a:pt x="187773" y="36367"/>
                  </a:lnTo>
                  <a:lnTo>
                    <a:pt x="212869" y="13987"/>
                  </a:lnTo>
                  <a:lnTo>
                    <a:pt x="222487" y="10291"/>
                  </a:lnTo>
                  <a:lnTo>
                    <a:pt x="242532" y="9305"/>
                  </a:lnTo>
                  <a:lnTo>
                    <a:pt x="273548" y="20916"/>
                  </a:lnTo>
                  <a:lnTo>
                    <a:pt x="299375" y="44764"/>
                  </a:lnTo>
                  <a:lnTo>
                    <a:pt x="324762" y="102910"/>
                  </a:lnTo>
                  <a:lnTo>
                    <a:pt x="333007" y="138858"/>
                  </a:lnTo>
                  <a:lnTo>
                    <a:pt x="335794" y="192927"/>
                  </a:lnTo>
                  <a:lnTo>
                    <a:pt x="336479" y="231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24274" y="3058203"/>
              <a:ext cx="144681" cy="226804"/>
            </a:xfrm>
            <a:custGeom>
              <a:avLst/>
              <a:gdLst/>
              <a:ahLst/>
              <a:cxnLst/>
              <a:rect l="0" t="0" r="0" b="0"/>
              <a:pathLst>
                <a:path w="144681" h="226804">
                  <a:moveTo>
                    <a:pt x="114503" y="5589"/>
                  </a:moveTo>
                  <a:lnTo>
                    <a:pt x="97736" y="0"/>
                  </a:lnTo>
                  <a:lnTo>
                    <a:pt x="64952" y="2114"/>
                  </a:lnTo>
                  <a:lnTo>
                    <a:pt x="45296" y="13403"/>
                  </a:lnTo>
                  <a:lnTo>
                    <a:pt x="13615" y="49247"/>
                  </a:lnTo>
                  <a:lnTo>
                    <a:pt x="5323" y="72566"/>
                  </a:lnTo>
                  <a:lnTo>
                    <a:pt x="0" y="125664"/>
                  </a:lnTo>
                  <a:lnTo>
                    <a:pt x="4667" y="161660"/>
                  </a:lnTo>
                  <a:lnTo>
                    <a:pt x="19048" y="194552"/>
                  </a:lnTo>
                  <a:lnTo>
                    <a:pt x="43716" y="220935"/>
                  </a:lnTo>
                  <a:lnTo>
                    <a:pt x="53274" y="225193"/>
                  </a:lnTo>
                  <a:lnTo>
                    <a:pt x="73252" y="226803"/>
                  </a:lnTo>
                  <a:lnTo>
                    <a:pt x="104231" y="215544"/>
                  </a:lnTo>
                  <a:lnTo>
                    <a:pt x="130047" y="197390"/>
                  </a:lnTo>
                  <a:lnTo>
                    <a:pt x="138959" y="177792"/>
                  </a:lnTo>
                  <a:lnTo>
                    <a:pt x="144680" y="127082"/>
                  </a:lnTo>
                  <a:lnTo>
                    <a:pt x="134450" y="69508"/>
                  </a:lnTo>
                  <a:lnTo>
                    <a:pt x="126878" y="49205"/>
                  </a:lnTo>
                  <a:lnTo>
                    <a:pt x="10397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59834" y="3053264"/>
              <a:ext cx="178986" cy="242972"/>
            </a:xfrm>
            <a:custGeom>
              <a:avLst/>
              <a:gdLst/>
              <a:ahLst/>
              <a:cxnLst/>
              <a:rect l="0" t="0" r="0" b="0"/>
              <a:pathLst>
                <a:path w="178986" h="242972">
                  <a:moveTo>
                    <a:pt x="0" y="42114"/>
                  </a:moveTo>
                  <a:lnTo>
                    <a:pt x="29309" y="77011"/>
                  </a:lnTo>
                  <a:lnTo>
                    <a:pt x="55644" y="137161"/>
                  </a:lnTo>
                  <a:lnTo>
                    <a:pt x="91818" y="200067"/>
                  </a:lnTo>
                  <a:lnTo>
                    <a:pt x="112473" y="226045"/>
                  </a:lnTo>
                  <a:lnTo>
                    <a:pt x="139000" y="242971"/>
                  </a:lnTo>
                  <a:lnTo>
                    <a:pt x="146479" y="242699"/>
                  </a:lnTo>
                  <a:lnTo>
                    <a:pt x="152635" y="239008"/>
                  </a:lnTo>
                  <a:lnTo>
                    <a:pt x="157909" y="233038"/>
                  </a:lnTo>
                  <a:lnTo>
                    <a:pt x="163768" y="210807"/>
                  </a:lnTo>
                  <a:lnTo>
                    <a:pt x="167530" y="154465"/>
                  </a:lnTo>
                  <a:lnTo>
                    <a:pt x="175509" y="91039"/>
                  </a:lnTo>
                  <a:lnTo>
                    <a:pt x="178298" y="3535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9594171" y="3092251"/>
            <a:ext cx="207861" cy="266340"/>
          </a:xfrm>
          <a:custGeom>
            <a:avLst/>
            <a:gdLst/>
            <a:ahLst/>
            <a:cxnLst/>
            <a:rect l="0" t="0" r="0" b="0"/>
            <a:pathLst>
              <a:path w="207861" h="266340">
                <a:moveTo>
                  <a:pt x="39404" y="87355"/>
                </a:moveTo>
                <a:lnTo>
                  <a:pt x="83367" y="111074"/>
                </a:lnTo>
                <a:lnTo>
                  <a:pt x="103397" y="112325"/>
                </a:lnTo>
                <a:lnTo>
                  <a:pt x="122827" y="107811"/>
                </a:lnTo>
                <a:lnTo>
                  <a:pt x="139262" y="98006"/>
                </a:lnTo>
                <a:lnTo>
                  <a:pt x="151246" y="82730"/>
                </a:lnTo>
                <a:lnTo>
                  <a:pt x="156079" y="73743"/>
                </a:lnTo>
                <a:lnTo>
                  <a:pt x="158330" y="54399"/>
                </a:lnTo>
                <a:lnTo>
                  <a:pt x="154261" y="35273"/>
                </a:lnTo>
                <a:lnTo>
                  <a:pt x="144654" y="18974"/>
                </a:lnTo>
                <a:lnTo>
                  <a:pt x="129466" y="7050"/>
                </a:lnTo>
                <a:lnTo>
                  <a:pt x="120502" y="2233"/>
                </a:lnTo>
                <a:lnTo>
                  <a:pt x="101184" y="0"/>
                </a:lnTo>
                <a:lnTo>
                  <a:pt x="82070" y="4077"/>
                </a:lnTo>
                <a:lnTo>
                  <a:pt x="50735" y="25758"/>
                </a:lnTo>
                <a:lnTo>
                  <a:pt x="36251" y="41261"/>
                </a:lnTo>
                <a:lnTo>
                  <a:pt x="6436" y="97128"/>
                </a:lnTo>
                <a:lnTo>
                  <a:pt x="0" y="134834"/>
                </a:lnTo>
                <a:lnTo>
                  <a:pt x="3682" y="175642"/>
                </a:lnTo>
                <a:lnTo>
                  <a:pt x="12219" y="197174"/>
                </a:lnTo>
                <a:lnTo>
                  <a:pt x="24982" y="214542"/>
                </a:lnTo>
                <a:lnTo>
                  <a:pt x="51898" y="236304"/>
                </a:lnTo>
                <a:lnTo>
                  <a:pt x="98674" y="254730"/>
                </a:lnTo>
                <a:lnTo>
                  <a:pt x="146653" y="262900"/>
                </a:lnTo>
                <a:lnTo>
                  <a:pt x="207860" y="2663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4864165" y="3600605"/>
            <a:ext cx="5274779" cy="841293"/>
            <a:chOff x="4864165" y="3600605"/>
            <a:chExt cx="5274779" cy="841293"/>
          </a:xfrm>
        </p:grpSpPr>
        <p:sp>
          <p:nvSpPr>
            <p:cNvPr id="72" name="Freeform 71"/>
            <p:cNvSpPr/>
            <p:nvPr/>
          </p:nvSpPr>
          <p:spPr>
            <a:xfrm>
              <a:off x="5043150" y="3684974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31585" y="0"/>
                  </a:moveTo>
                  <a:lnTo>
                    <a:pt x="23252" y="37478"/>
                  </a:lnTo>
                  <a:lnTo>
                    <a:pt x="15902" y="100079"/>
                  </a:lnTo>
                  <a:lnTo>
                    <a:pt x="12121" y="153915"/>
                  </a:lnTo>
                  <a:lnTo>
                    <a:pt x="10843" y="217273"/>
                  </a:lnTo>
                  <a:lnTo>
                    <a:pt x="9452" y="267668"/>
                  </a:lnTo>
                  <a:lnTo>
                    <a:pt x="3320" y="318475"/>
                  </a:lnTo>
                  <a:lnTo>
                    <a:pt x="656" y="36879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64165" y="3800787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292950" y="23719"/>
                  </a:lnTo>
                  <a:lnTo>
                    <a:pt x="230460" y="42003"/>
                  </a:lnTo>
                  <a:lnTo>
                    <a:pt x="182928" y="52610"/>
                  </a:lnTo>
                  <a:lnTo>
                    <a:pt x="127511" y="63161"/>
                  </a:lnTo>
                  <a:lnTo>
                    <a:pt x="77166" y="73697"/>
                  </a:lnTo>
                  <a:lnTo>
                    <a:pt x="15881" y="9007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90838" y="3632331"/>
              <a:ext cx="355052" cy="434000"/>
            </a:xfrm>
            <a:custGeom>
              <a:avLst/>
              <a:gdLst/>
              <a:ahLst/>
              <a:cxnLst/>
              <a:rect l="0" t="0" r="0" b="0"/>
              <a:pathLst>
                <a:path w="355052" h="434000">
                  <a:moveTo>
                    <a:pt x="10239" y="0"/>
                  </a:moveTo>
                  <a:lnTo>
                    <a:pt x="10239" y="54145"/>
                  </a:lnTo>
                  <a:lnTo>
                    <a:pt x="10239" y="101441"/>
                  </a:lnTo>
                  <a:lnTo>
                    <a:pt x="10239" y="153669"/>
                  </a:lnTo>
                  <a:lnTo>
                    <a:pt x="10239" y="205019"/>
                  </a:lnTo>
                  <a:lnTo>
                    <a:pt x="10239" y="264688"/>
                  </a:lnTo>
                  <a:lnTo>
                    <a:pt x="10239" y="320582"/>
                  </a:lnTo>
                  <a:lnTo>
                    <a:pt x="10239" y="381389"/>
                  </a:lnTo>
                  <a:lnTo>
                    <a:pt x="4650" y="418721"/>
                  </a:lnTo>
                  <a:lnTo>
                    <a:pt x="3004" y="421867"/>
                  </a:lnTo>
                  <a:lnTo>
                    <a:pt x="1906" y="419285"/>
                  </a:lnTo>
                  <a:lnTo>
                    <a:pt x="0" y="367820"/>
                  </a:lnTo>
                  <a:lnTo>
                    <a:pt x="2136" y="322933"/>
                  </a:lnTo>
                  <a:lnTo>
                    <a:pt x="23441" y="264145"/>
                  </a:lnTo>
                  <a:lnTo>
                    <a:pt x="40147" y="237493"/>
                  </a:lnTo>
                  <a:lnTo>
                    <a:pt x="48896" y="232028"/>
                  </a:lnTo>
                  <a:lnTo>
                    <a:pt x="71094" y="225956"/>
                  </a:lnTo>
                  <a:lnTo>
                    <a:pt x="93438" y="229496"/>
                  </a:lnTo>
                  <a:lnTo>
                    <a:pt x="104310" y="233716"/>
                  </a:lnTo>
                  <a:lnTo>
                    <a:pt x="119509" y="247763"/>
                  </a:lnTo>
                  <a:lnTo>
                    <a:pt x="142738" y="295536"/>
                  </a:lnTo>
                  <a:lnTo>
                    <a:pt x="161034" y="347538"/>
                  </a:lnTo>
                  <a:lnTo>
                    <a:pt x="166758" y="388621"/>
                  </a:lnTo>
                  <a:lnTo>
                    <a:pt x="174128" y="364500"/>
                  </a:lnTo>
                  <a:lnTo>
                    <a:pt x="197420" y="331183"/>
                  </a:lnTo>
                  <a:lnTo>
                    <a:pt x="223238" y="314807"/>
                  </a:lnTo>
                  <a:lnTo>
                    <a:pt x="282105" y="303455"/>
                  </a:lnTo>
                  <a:lnTo>
                    <a:pt x="335206" y="286363"/>
                  </a:lnTo>
                  <a:lnTo>
                    <a:pt x="351981" y="275061"/>
                  </a:lnTo>
                  <a:lnTo>
                    <a:pt x="355051" y="268772"/>
                  </a:lnTo>
                  <a:lnTo>
                    <a:pt x="354757" y="262240"/>
                  </a:lnTo>
                  <a:lnTo>
                    <a:pt x="348192" y="248742"/>
                  </a:lnTo>
                  <a:lnTo>
                    <a:pt x="337476" y="234944"/>
                  </a:lnTo>
                  <a:lnTo>
                    <a:pt x="318675" y="227252"/>
                  </a:lnTo>
                  <a:lnTo>
                    <a:pt x="294721" y="225004"/>
                  </a:lnTo>
                  <a:lnTo>
                    <a:pt x="256097" y="231485"/>
                  </a:lnTo>
                  <a:lnTo>
                    <a:pt x="232983" y="241702"/>
                  </a:lnTo>
                  <a:lnTo>
                    <a:pt x="217252" y="257162"/>
                  </a:lnTo>
                  <a:lnTo>
                    <a:pt x="197620" y="295683"/>
                  </a:lnTo>
                  <a:lnTo>
                    <a:pt x="197301" y="337824"/>
                  </a:lnTo>
                  <a:lnTo>
                    <a:pt x="208844" y="387655"/>
                  </a:lnTo>
                  <a:lnTo>
                    <a:pt x="219780" y="409768"/>
                  </a:lnTo>
                  <a:lnTo>
                    <a:pt x="235560" y="425054"/>
                  </a:lnTo>
                  <a:lnTo>
                    <a:pt x="244681" y="430769"/>
                  </a:lnTo>
                  <a:lnTo>
                    <a:pt x="264174" y="433999"/>
                  </a:lnTo>
                  <a:lnTo>
                    <a:pt x="31556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30002" y="3600605"/>
              <a:ext cx="344511" cy="514490"/>
            </a:xfrm>
            <a:custGeom>
              <a:avLst/>
              <a:gdLst/>
              <a:ahLst/>
              <a:cxnLst/>
              <a:rect l="0" t="0" r="0" b="0"/>
              <a:pathLst>
                <a:path w="344511" h="514490">
                  <a:moveTo>
                    <a:pt x="144899" y="421281"/>
                  </a:moveTo>
                  <a:lnTo>
                    <a:pt x="125771" y="367406"/>
                  </a:lnTo>
                  <a:lnTo>
                    <a:pt x="114561" y="347034"/>
                  </a:lnTo>
                  <a:lnTo>
                    <a:pt x="104787" y="340197"/>
                  </a:lnTo>
                  <a:lnTo>
                    <a:pt x="78328" y="332601"/>
                  </a:lnTo>
                  <a:lnTo>
                    <a:pt x="53311" y="335464"/>
                  </a:lnTo>
                  <a:lnTo>
                    <a:pt x="41727" y="339503"/>
                  </a:lnTo>
                  <a:lnTo>
                    <a:pt x="25735" y="353350"/>
                  </a:lnTo>
                  <a:lnTo>
                    <a:pt x="5937" y="390835"/>
                  </a:lnTo>
                  <a:lnTo>
                    <a:pt x="0" y="432797"/>
                  </a:lnTo>
                  <a:lnTo>
                    <a:pt x="3830" y="471096"/>
                  </a:lnTo>
                  <a:lnTo>
                    <a:pt x="17963" y="504671"/>
                  </a:lnTo>
                  <a:lnTo>
                    <a:pt x="25180" y="510799"/>
                  </a:lnTo>
                  <a:lnTo>
                    <a:pt x="33501" y="513715"/>
                  </a:lnTo>
                  <a:lnTo>
                    <a:pt x="42558" y="514489"/>
                  </a:lnTo>
                  <a:lnTo>
                    <a:pt x="58860" y="509110"/>
                  </a:lnTo>
                  <a:lnTo>
                    <a:pt x="66482" y="504400"/>
                  </a:lnTo>
                  <a:lnTo>
                    <a:pt x="88389" y="475414"/>
                  </a:lnTo>
                  <a:lnTo>
                    <a:pt x="115583" y="417632"/>
                  </a:lnTo>
                  <a:lnTo>
                    <a:pt x="137255" y="359016"/>
                  </a:lnTo>
                  <a:lnTo>
                    <a:pt x="155345" y="296228"/>
                  </a:lnTo>
                  <a:lnTo>
                    <a:pt x="165932" y="239559"/>
                  </a:lnTo>
                  <a:lnTo>
                    <a:pt x="173358" y="178314"/>
                  </a:lnTo>
                  <a:lnTo>
                    <a:pt x="175558" y="115714"/>
                  </a:lnTo>
                  <a:lnTo>
                    <a:pt x="173091" y="58951"/>
                  </a:lnTo>
                  <a:lnTo>
                    <a:pt x="161776" y="3439"/>
                  </a:lnTo>
                  <a:lnTo>
                    <a:pt x="158490" y="0"/>
                  </a:lnTo>
                  <a:lnTo>
                    <a:pt x="155130" y="2387"/>
                  </a:lnTo>
                  <a:lnTo>
                    <a:pt x="141331" y="39839"/>
                  </a:lnTo>
                  <a:lnTo>
                    <a:pt x="136433" y="89892"/>
                  </a:lnTo>
                  <a:lnTo>
                    <a:pt x="134982" y="149176"/>
                  </a:lnTo>
                  <a:lnTo>
                    <a:pt x="134642" y="193501"/>
                  </a:lnTo>
                  <a:lnTo>
                    <a:pt x="131331" y="252015"/>
                  </a:lnTo>
                  <a:lnTo>
                    <a:pt x="125321" y="314406"/>
                  </a:lnTo>
                  <a:lnTo>
                    <a:pt x="129870" y="360108"/>
                  </a:lnTo>
                  <a:lnTo>
                    <a:pt x="133710" y="367631"/>
                  </a:lnTo>
                  <a:lnTo>
                    <a:pt x="138609" y="370306"/>
                  </a:lnTo>
                  <a:lnTo>
                    <a:pt x="144216" y="369750"/>
                  </a:lnTo>
                  <a:lnTo>
                    <a:pt x="156684" y="362893"/>
                  </a:lnTo>
                  <a:lnTo>
                    <a:pt x="189341" y="339427"/>
                  </a:lnTo>
                  <a:lnTo>
                    <a:pt x="212224" y="332259"/>
                  </a:lnTo>
                  <a:lnTo>
                    <a:pt x="265043" y="327657"/>
                  </a:lnTo>
                  <a:lnTo>
                    <a:pt x="318197" y="324408"/>
                  </a:lnTo>
                  <a:lnTo>
                    <a:pt x="337344" y="315445"/>
                  </a:lnTo>
                  <a:lnTo>
                    <a:pt x="342216" y="307440"/>
                  </a:lnTo>
                  <a:lnTo>
                    <a:pt x="344510" y="286067"/>
                  </a:lnTo>
                  <a:lnTo>
                    <a:pt x="341144" y="277326"/>
                  </a:lnTo>
                  <a:lnTo>
                    <a:pt x="328046" y="264494"/>
                  </a:lnTo>
                  <a:lnTo>
                    <a:pt x="300940" y="250693"/>
                  </a:lnTo>
                  <a:lnTo>
                    <a:pt x="291040" y="250234"/>
                  </a:lnTo>
                  <a:lnTo>
                    <a:pt x="270682" y="255963"/>
                  </a:lnTo>
                  <a:lnTo>
                    <a:pt x="245079" y="272342"/>
                  </a:lnTo>
                  <a:lnTo>
                    <a:pt x="222676" y="297602"/>
                  </a:lnTo>
                  <a:lnTo>
                    <a:pt x="194699" y="358344"/>
                  </a:lnTo>
                  <a:lnTo>
                    <a:pt x="189291" y="395354"/>
                  </a:lnTo>
                  <a:lnTo>
                    <a:pt x="193277" y="430366"/>
                  </a:lnTo>
                  <a:lnTo>
                    <a:pt x="201885" y="449105"/>
                  </a:lnTo>
                  <a:lnTo>
                    <a:pt x="207456" y="457378"/>
                  </a:lnTo>
                  <a:lnTo>
                    <a:pt x="223005" y="469689"/>
                  </a:lnTo>
                  <a:lnTo>
                    <a:pt x="232065" y="474610"/>
                  </a:lnTo>
                  <a:lnTo>
                    <a:pt x="251490" y="476958"/>
                  </a:lnTo>
                  <a:lnTo>
                    <a:pt x="279037" y="471703"/>
                  </a:lnTo>
                  <a:lnTo>
                    <a:pt x="302827" y="463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71637" y="3911012"/>
              <a:ext cx="108592" cy="165776"/>
            </a:xfrm>
            <a:custGeom>
              <a:avLst/>
              <a:gdLst/>
              <a:ahLst/>
              <a:cxnLst/>
              <a:rect l="0" t="0" r="0" b="0"/>
              <a:pathLst>
                <a:path w="108592" h="165776">
                  <a:moveTo>
                    <a:pt x="108591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6" y="5611"/>
                  </a:lnTo>
                  <a:lnTo>
                    <a:pt x="39933" y="15737"/>
                  </a:lnTo>
                  <a:lnTo>
                    <a:pt x="17798" y="40181"/>
                  </a:lnTo>
                  <a:lnTo>
                    <a:pt x="2010" y="69650"/>
                  </a:lnTo>
                  <a:lnTo>
                    <a:pt x="0" y="93332"/>
                  </a:lnTo>
                  <a:lnTo>
                    <a:pt x="8242" y="141074"/>
                  </a:lnTo>
                  <a:lnTo>
                    <a:pt x="13615" y="149725"/>
                  </a:lnTo>
                  <a:lnTo>
                    <a:pt x="28945" y="162456"/>
                  </a:lnTo>
                  <a:lnTo>
                    <a:pt x="50576" y="165775"/>
                  </a:lnTo>
                  <a:lnTo>
                    <a:pt x="82822" y="161066"/>
                  </a:lnTo>
                  <a:lnTo>
                    <a:pt x="108591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74984" y="394818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58617"/>
                  </a:lnTo>
                  <a:lnTo>
                    <a:pt x="12998" y="1204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43399" y="380078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27627" y="3918563"/>
              <a:ext cx="263213" cy="155966"/>
            </a:xfrm>
            <a:custGeom>
              <a:avLst/>
              <a:gdLst/>
              <a:ahLst/>
              <a:cxnLst/>
              <a:rect l="0" t="0" r="0" b="0"/>
              <a:pathLst>
                <a:path w="263213" h="155966">
                  <a:moveTo>
                    <a:pt x="0" y="92794"/>
                  </a:moveTo>
                  <a:lnTo>
                    <a:pt x="14654" y="136757"/>
                  </a:lnTo>
                  <a:lnTo>
                    <a:pt x="16788" y="138480"/>
                  </a:lnTo>
                  <a:lnTo>
                    <a:pt x="18211" y="134950"/>
                  </a:lnTo>
                  <a:lnTo>
                    <a:pt x="18622" y="119719"/>
                  </a:lnTo>
                  <a:lnTo>
                    <a:pt x="11825" y="65534"/>
                  </a:lnTo>
                  <a:lnTo>
                    <a:pt x="16502" y="30905"/>
                  </a:lnTo>
                  <a:lnTo>
                    <a:pt x="30885" y="4007"/>
                  </a:lnTo>
                  <a:lnTo>
                    <a:pt x="38137" y="847"/>
                  </a:lnTo>
                  <a:lnTo>
                    <a:pt x="46482" y="1081"/>
                  </a:lnTo>
                  <a:lnTo>
                    <a:pt x="55554" y="3576"/>
                  </a:lnTo>
                  <a:lnTo>
                    <a:pt x="62772" y="8749"/>
                  </a:lnTo>
                  <a:lnTo>
                    <a:pt x="85882" y="45387"/>
                  </a:lnTo>
                  <a:lnTo>
                    <a:pt x="112631" y="91749"/>
                  </a:lnTo>
                  <a:lnTo>
                    <a:pt x="119541" y="94437"/>
                  </a:lnTo>
                  <a:lnTo>
                    <a:pt x="126487" y="91549"/>
                  </a:lnTo>
                  <a:lnTo>
                    <a:pt x="133457" y="84945"/>
                  </a:lnTo>
                  <a:lnTo>
                    <a:pt x="141202" y="62009"/>
                  </a:lnTo>
                  <a:lnTo>
                    <a:pt x="151764" y="10804"/>
                  </a:lnTo>
                  <a:lnTo>
                    <a:pt x="157328" y="4209"/>
                  </a:lnTo>
                  <a:lnTo>
                    <a:pt x="164547" y="982"/>
                  </a:lnTo>
                  <a:lnTo>
                    <a:pt x="172869" y="0"/>
                  </a:lnTo>
                  <a:lnTo>
                    <a:pt x="179587" y="2856"/>
                  </a:lnTo>
                  <a:lnTo>
                    <a:pt x="208295" y="42173"/>
                  </a:lnTo>
                  <a:lnTo>
                    <a:pt x="234629" y="103500"/>
                  </a:lnTo>
                  <a:lnTo>
                    <a:pt x="249074" y="141962"/>
                  </a:lnTo>
                  <a:lnTo>
                    <a:pt x="263212" y="155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34463" y="3934973"/>
              <a:ext cx="188004" cy="179783"/>
            </a:xfrm>
            <a:custGeom>
              <a:avLst/>
              <a:gdLst/>
              <a:ahLst/>
              <a:cxnLst/>
              <a:rect l="0" t="0" r="0" b="0"/>
              <a:pathLst>
                <a:path w="188004" h="179783">
                  <a:moveTo>
                    <a:pt x="114304" y="65856"/>
                  </a:moveTo>
                  <a:lnTo>
                    <a:pt x="99649" y="21893"/>
                  </a:lnTo>
                  <a:lnTo>
                    <a:pt x="86734" y="8102"/>
                  </a:lnTo>
                  <a:lnTo>
                    <a:pt x="78376" y="2787"/>
                  </a:lnTo>
                  <a:lnTo>
                    <a:pt x="56612" y="0"/>
                  </a:lnTo>
                  <a:lnTo>
                    <a:pt x="44258" y="895"/>
                  </a:lnTo>
                  <a:lnTo>
                    <a:pt x="24290" y="11248"/>
                  </a:lnTo>
                  <a:lnTo>
                    <a:pt x="15690" y="18922"/>
                  </a:lnTo>
                  <a:lnTo>
                    <a:pt x="6134" y="39927"/>
                  </a:lnTo>
                  <a:lnTo>
                    <a:pt x="0" y="91540"/>
                  </a:lnTo>
                  <a:lnTo>
                    <a:pt x="4527" y="132867"/>
                  </a:lnTo>
                  <a:lnTo>
                    <a:pt x="18866" y="169159"/>
                  </a:lnTo>
                  <a:lnTo>
                    <a:pt x="27282" y="175669"/>
                  </a:lnTo>
                  <a:lnTo>
                    <a:pt x="49111" y="179782"/>
                  </a:lnTo>
                  <a:lnTo>
                    <a:pt x="68172" y="174591"/>
                  </a:lnTo>
                  <a:lnTo>
                    <a:pt x="76530" y="169932"/>
                  </a:lnTo>
                  <a:lnTo>
                    <a:pt x="88937" y="152276"/>
                  </a:lnTo>
                  <a:lnTo>
                    <a:pt x="109057" y="89325"/>
                  </a:lnTo>
                  <a:lnTo>
                    <a:pt x="111579" y="49153"/>
                  </a:lnTo>
                  <a:lnTo>
                    <a:pt x="107777" y="22692"/>
                  </a:lnTo>
                  <a:lnTo>
                    <a:pt x="125272" y="77453"/>
                  </a:lnTo>
                  <a:lnTo>
                    <a:pt x="133216" y="96746"/>
                  </a:lnTo>
                  <a:lnTo>
                    <a:pt x="164079" y="135492"/>
                  </a:lnTo>
                  <a:lnTo>
                    <a:pt x="169713" y="139186"/>
                  </a:lnTo>
                  <a:lnTo>
                    <a:pt x="174640" y="140479"/>
                  </a:lnTo>
                  <a:lnTo>
                    <a:pt x="188003" y="13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33123" y="3663917"/>
              <a:ext cx="31458" cy="463255"/>
            </a:xfrm>
            <a:custGeom>
              <a:avLst/>
              <a:gdLst/>
              <a:ahLst/>
              <a:cxnLst/>
              <a:rect l="0" t="0" r="0" b="0"/>
              <a:pathLst>
                <a:path w="31458" h="463255">
                  <a:moveTo>
                    <a:pt x="10400" y="0"/>
                  </a:moveTo>
                  <a:lnTo>
                    <a:pt x="1335" y="58617"/>
                  </a:lnTo>
                  <a:lnTo>
                    <a:pt x="306" y="115764"/>
                  </a:lnTo>
                  <a:lnTo>
                    <a:pt x="0" y="167791"/>
                  </a:lnTo>
                  <a:lnTo>
                    <a:pt x="7133" y="230802"/>
                  </a:lnTo>
                  <a:lnTo>
                    <a:pt x="10602" y="291694"/>
                  </a:lnTo>
                  <a:lnTo>
                    <a:pt x="17349" y="342101"/>
                  </a:lnTo>
                  <a:lnTo>
                    <a:pt x="21038" y="393562"/>
                  </a:lnTo>
                  <a:lnTo>
                    <a:pt x="29052" y="447754"/>
                  </a:lnTo>
                  <a:lnTo>
                    <a:pt x="314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87155" y="3851018"/>
              <a:ext cx="182032" cy="509411"/>
            </a:xfrm>
            <a:custGeom>
              <a:avLst/>
              <a:gdLst/>
              <a:ahLst/>
              <a:cxnLst/>
              <a:rect l="0" t="0" r="0" b="0"/>
              <a:pathLst>
                <a:path w="182032" h="509411">
                  <a:moveTo>
                    <a:pt x="9052" y="149811"/>
                  </a:moveTo>
                  <a:lnTo>
                    <a:pt x="9052" y="208428"/>
                  </a:lnTo>
                  <a:lnTo>
                    <a:pt x="16288" y="271007"/>
                  </a:lnTo>
                  <a:lnTo>
                    <a:pt x="18605" y="323501"/>
                  </a:lnTo>
                  <a:lnTo>
                    <a:pt x="19291" y="381819"/>
                  </a:lnTo>
                  <a:lnTo>
                    <a:pt x="19494" y="435493"/>
                  </a:lnTo>
                  <a:lnTo>
                    <a:pt x="22683" y="493024"/>
                  </a:lnTo>
                  <a:lnTo>
                    <a:pt x="25639" y="509410"/>
                  </a:lnTo>
                  <a:lnTo>
                    <a:pt x="24789" y="508867"/>
                  </a:lnTo>
                  <a:lnTo>
                    <a:pt x="23053" y="504995"/>
                  </a:lnTo>
                  <a:lnTo>
                    <a:pt x="16918" y="449340"/>
                  </a:lnTo>
                  <a:lnTo>
                    <a:pt x="11383" y="397657"/>
                  </a:lnTo>
                  <a:lnTo>
                    <a:pt x="9742" y="341010"/>
                  </a:lnTo>
                  <a:lnTo>
                    <a:pt x="9256" y="284061"/>
                  </a:lnTo>
                  <a:lnTo>
                    <a:pt x="5993" y="232093"/>
                  </a:lnTo>
                  <a:lnTo>
                    <a:pt x="0" y="171913"/>
                  </a:lnTo>
                  <a:lnTo>
                    <a:pt x="7220" y="113276"/>
                  </a:lnTo>
                  <a:lnTo>
                    <a:pt x="23311" y="55789"/>
                  </a:lnTo>
                  <a:lnTo>
                    <a:pt x="33684" y="23686"/>
                  </a:lnTo>
                  <a:lnTo>
                    <a:pt x="46905" y="8747"/>
                  </a:lnTo>
                  <a:lnTo>
                    <a:pt x="55345" y="3126"/>
                  </a:lnTo>
                  <a:lnTo>
                    <a:pt x="74080" y="0"/>
                  </a:lnTo>
                  <a:lnTo>
                    <a:pt x="94105" y="3680"/>
                  </a:lnTo>
                  <a:lnTo>
                    <a:pt x="123941" y="18905"/>
                  </a:lnTo>
                  <a:lnTo>
                    <a:pt x="140442" y="31579"/>
                  </a:lnTo>
                  <a:lnTo>
                    <a:pt x="157297" y="57457"/>
                  </a:lnTo>
                  <a:lnTo>
                    <a:pt x="177157" y="116346"/>
                  </a:lnTo>
                  <a:lnTo>
                    <a:pt x="182031" y="138447"/>
                  </a:lnTo>
                  <a:lnTo>
                    <a:pt x="180299" y="159968"/>
                  </a:lnTo>
                  <a:lnTo>
                    <a:pt x="172509" y="178112"/>
                  </a:lnTo>
                  <a:lnTo>
                    <a:pt x="160078" y="193974"/>
                  </a:lnTo>
                  <a:lnTo>
                    <a:pt x="133349" y="214889"/>
                  </a:lnTo>
                  <a:lnTo>
                    <a:pt x="113428" y="224748"/>
                  </a:lnTo>
                  <a:lnTo>
                    <a:pt x="92876" y="226790"/>
                  </a:lnTo>
                  <a:lnTo>
                    <a:pt x="61694" y="223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30664" y="3853430"/>
              <a:ext cx="161459" cy="194596"/>
            </a:xfrm>
            <a:custGeom>
              <a:avLst/>
              <a:gdLst/>
              <a:ahLst/>
              <a:cxnLst/>
              <a:rect l="0" t="0" r="0" b="0"/>
              <a:pathLst>
                <a:path w="161459" h="194596">
                  <a:moveTo>
                    <a:pt x="91927" y="21057"/>
                  </a:moveTo>
                  <a:lnTo>
                    <a:pt x="75159" y="15467"/>
                  </a:lnTo>
                  <a:lnTo>
                    <a:pt x="57568" y="18963"/>
                  </a:lnTo>
                  <a:lnTo>
                    <a:pt x="31054" y="34084"/>
                  </a:lnTo>
                  <a:lnTo>
                    <a:pt x="16909" y="47903"/>
                  </a:lnTo>
                  <a:lnTo>
                    <a:pt x="6723" y="65744"/>
                  </a:lnTo>
                  <a:lnTo>
                    <a:pt x="0" y="106697"/>
                  </a:lnTo>
                  <a:lnTo>
                    <a:pt x="3597" y="150287"/>
                  </a:lnTo>
                  <a:lnTo>
                    <a:pt x="15234" y="172469"/>
                  </a:lnTo>
                  <a:lnTo>
                    <a:pt x="23251" y="181660"/>
                  </a:lnTo>
                  <a:lnTo>
                    <a:pt x="44636" y="191871"/>
                  </a:lnTo>
                  <a:lnTo>
                    <a:pt x="56890" y="194595"/>
                  </a:lnTo>
                  <a:lnTo>
                    <a:pt x="82984" y="191382"/>
                  </a:lnTo>
                  <a:lnTo>
                    <a:pt x="107840" y="180984"/>
                  </a:lnTo>
                  <a:lnTo>
                    <a:pt x="134986" y="155400"/>
                  </a:lnTo>
                  <a:lnTo>
                    <a:pt x="150449" y="135747"/>
                  </a:lnTo>
                  <a:lnTo>
                    <a:pt x="158881" y="112194"/>
                  </a:lnTo>
                  <a:lnTo>
                    <a:pt x="161458" y="87299"/>
                  </a:lnTo>
                  <a:lnTo>
                    <a:pt x="158705" y="64536"/>
                  </a:lnTo>
                  <a:lnTo>
                    <a:pt x="150462" y="45840"/>
                  </a:lnTo>
                  <a:lnTo>
                    <a:pt x="126106" y="14774"/>
                  </a:lnTo>
                  <a:lnTo>
                    <a:pt x="115696" y="6566"/>
                  </a:lnTo>
                  <a:lnTo>
                    <a:pt x="102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69989" y="393765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4" y="37478"/>
                  </a:lnTo>
                  <a:lnTo>
                    <a:pt x="15684" y="8890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59461" y="3800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43689" y="3890416"/>
              <a:ext cx="136871" cy="163056"/>
            </a:xfrm>
            <a:custGeom>
              <a:avLst/>
              <a:gdLst/>
              <a:ahLst/>
              <a:cxnLst/>
              <a:rect l="0" t="0" r="0" b="0"/>
              <a:pathLst>
                <a:path w="136871" h="163056">
                  <a:moveTo>
                    <a:pt x="0" y="78827"/>
                  </a:moveTo>
                  <a:lnTo>
                    <a:pt x="8333" y="116305"/>
                  </a:lnTo>
                  <a:lnTo>
                    <a:pt x="9553" y="131749"/>
                  </a:lnTo>
                  <a:lnTo>
                    <a:pt x="10443" y="72044"/>
                  </a:lnTo>
                  <a:lnTo>
                    <a:pt x="12843" y="32104"/>
                  </a:lnTo>
                  <a:lnTo>
                    <a:pt x="21696" y="12827"/>
                  </a:lnTo>
                  <a:lnTo>
                    <a:pt x="29672" y="6751"/>
                  </a:lnTo>
                  <a:lnTo>
                    <a:pt x="51012" y="0"/>
                  </a:lnTo>
                  <a:lnTo>
                    <a:pt x="60914" y="539"/>
                  </a:lnTo>
                  <a:lnTo>
                    <a:pt x="78155" y="7378"/>
                  </a:lnTo>
                  <a:lnTo>
                    <a:pt x="101016" y="29971"/>
                  </a:lnTo>
                  <a:lnTo>
                    <a:pt x="117018" y="58892"/>
                  </a:lnTo>
                  <a:lnTo>
                    <a:pt x="125670" y="114577"/>
                  </a:lnTo>
                  <a:lnTo>
                    <a:pt x="136870" y="163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854259" y="3663917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199087"/>
                  </a:lnTo>
                  <a:lnTo>
                    <a:pt x="0" y="260590"/>
                  </a:lnTo>
                  <a:lnTo>
                    <a:pt x="0" y="30948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17388" y="3800787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4596" y="9065"/>
                  </a:lnTo>
                  <a:lnTo>
                    <a:pt x="150422" y="12579"/>
                  </a:lnTo>
                  <a:lnTo>
                    <a:pt x="94660" y="30258"/>
                  </a:lnTo>
                  <a:lnTo>
                    <a:pt x="38586" y="453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96456" y="3716559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25054" y="226435"/>
                  </a:lnTo>
                  <a:lnTo>
                    <a:pt x="29651" y="280262"/>
                  </a:lnTo>
                  <a:lnTo>
                    <a:pt x="39663" y="342407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01700" y="3853430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93224" y="11453"/>
                  </a:lnTo>
                  <a:lnTo>
                    <a:pt x="134093" y="19159"/>
                  </a:lnTo>
                  <a:lnTo>
                    <a:pt x="77353" y="36323"/>
                  </a:lnTo>
                  <a:lnTo>
                    <a:pt x="27324" y="52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04891" y="3916601"/>
              <a:ext cx="129308" cy="168386"/>
            </a:xfrm>
            <a:custGeom>
              <a:avLst/>
              <a:gdLst/>
              <a:ahLst/>
              <a:cxnLst/>
              <a:rect l="0" t="0" r="0" b="0"/>
              <a:pathLst>
                <a:path w="129308" h="168386">
                  <a:moveTo>
                    <a:pt x="70549" y="10528"/>
                  </a:moveTo>
                  <a:lnTo>
                    <a:pt x="26586" y="30772"/>
                  </a:lnTo>
                  <a:lnTo>
                    <a:pt x="12795" y="46431"/>
                  </a:lnTo>
                  <a:lnTo>
                    <a:pt x="7480" y="55520"/>
                  </a:lnTo>
                  <a:lnTo>
                    <a:pt x="0" y="96259"/>
                  </a:lnTo>
                  <a:lnTo>
                    <a:pt x="3372" y="134196"/>
                  </a:lnTo>
                  <a:lnTo>
                    <a:pt x="14957" y="153619"/>
                  </a:lnTo>
                  <a:lnTo>
                    <a:pt x="22959" y="162074"/>
                  </a:lnTo>
                  <a:lnTo>
                    <a:pt x="32973" y="166541"/>
                  </a:lnTo>
                  <a:lnTo>
                    <a:pt x="56578" y="168385"/>
                  </a:lnTo>
                  <a:lnTo>
                    <a:pt x="79548" y="159065"/>
                  </a:lnTo>
                  <a:lnTo>
                    <a:pt x="100285" y="142055"/>
                  </a:lnTo>
                  <a:lnTo>
                    <a:pt x="117300" y="118898"/>
                  </a:lnTo>
                  <a:lnTo>
                    <a:pt x="126423" y="93008"/>
                  </a:lnTo>
                  <a:lnTo>
                    <a:pt x="129307" y="67073"/>
                  </a:lnTo>
                  <a:lnTo>
                    <a:pt x="126689" y="43848"/>
                  </a:lnTo>
                  <a:lnTo>
                    <a:pt x="115388" y="24947"/>
                  </a:lnTo>
                  <a:lnTo>
                    <a:pt x="99836" y="11087"/>
                  </a:lnTo>
                  <a:lnTo>
                    <a:pt x="70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33409" y="376920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1" y="169786"/>
                  </a:lnTo>
                  <a:lnTo>
                    <a:pt x="23334" y="222662"/>
                  </a:lnTo>
                  <a:lnTo>
                    <a:pt x="29956" y="277559"/>
                  </a:lnTo>
                  <a:lnTo>
                    <a:pt x="39705" y="329789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38653" y="3906072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59988" y="17959"/>
                  </a:lnTo>
                  <a:lnTo>
                    <a:pt x="99967" y="35149"/>
                  </a:lnTo>
                  <a:lnTo>
                    <a:pt x="39680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49223" y="3684974"/>
              <a:ext cx="323873" cy="442198"/>
            </a:xfrm>
            <a:custGeom>
              <a:avLst/>
              <a:gdLst/>
              <a:ahLst/>
              <a:cxnLst/>
              <a:rect l="0" t="0" r="0" b="0"/>
              <a:pathLst>
                <a:path w="323873" h="442198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4749" y="158394"/>
                  </a:lnTo>
                  <a:lnTo>
                    <a:pt x="35149" y="221236"/>
                  </a:lnTo>
                  <a:lnTo>
                    <a:pt x="40050" y="273132"/>
                  </a:lnTo>
                  <a:lnTo>
                    <a:pt x="50111" y="326523"/>
                  </a:lnTo>
                  <a:lnTo>
                    <a:pt x="60244" y="387849"/>
                  </a:lnTo>
                  <a:lnTo>
                    <a:pt x="60700" y="408683"/>
                  </a:lnTo>
                  <a:lnTo>
                    <a:pt x="59184" y="409326"/>
                  </a:lnTo>
                  <a:lnTo>
                    <a:pt x="57003" y="406245"/>
                  </a:lnTo>
                  <a:lnTo>
                    <a:pt x="53215" y="346750"/>
                  </a:lnTo>
                  <a:lnTo>
                    <a:pt x="58345" y="296741"/>
                  </a:lnTo>
                  <a:lnTo>
                    <a:pt x="72919" y="269377"/>
                  </a:lnTo>
                  <a:lnTo>
                    <a:pt x="88560" y="256983"/>
                  </a:lnTo>
                  <a:lnTo>
                    <a:pt x="97644" y="252041"/>
                  </a:lnTo>
                  <a:lnTo>
                    <a:pt x="106040" y="251085"/>
                  </a:lnTo>
                  <a:lnTo>
                    <a:pt x="121608" y="256262"/>
                  </a:lnTo>
                  <a:lnTo>
                    <a:pt x="143527" y="272332"/>
                  </a:lnTo>
                  <a:lnTo>
                    <a:pt x="151526" y="291442"/>
                  </a:lnTo>
                  <a:lnTo>
                    <a:pt x="162252" y="341838"/>
                  </a:lnTo>
                  <a:lnTo>
                    <a:pt x="166618" y="388544"/>
                  </a:lnTo>
                  <a:lnTo>
                    <a:pt x="169570" y="395900"/>
                  </a:lnTo>
                  <a:lnTo>
                    <a:pt x="173878" y="397294"/>
                  </a:lnTo>
                  <a:lnTo>
                    <a:pt x="179089" y="394714"/>
                  </a:lnTo>
                  <a:lnTo>
                    <a:pt x="187999" y="382489"/>
                  </a:lnTo>
                  <a:lnTo>
                    <a:pt x="208842" y="346045"/>
                  </a:lnTo>
                  <a:lnTo>
                    <a:pt x="243894" y="313456"/>
                  </a:lnTo>
                  <a:lnTo>
                    <a:pt x="304309" y="277565"/>
                  </a:lnTo>
                  <a:lnTo>
                    <a:pt x="320862" y="265301"/>
                  </a:lnTo>
                  <a:lnTo>
                    <a:pt x="323872" y="258756"/>
                  </a:lnTo>
                  <a:lnTo>
                    <a:pt x="323539" y="252052"/>
                  </a:lnTo>
                  <a:lnTo>
                    <a:pt x="320977" y="245244"/>
                  </a:lnTo>
                  <a:lnTo>
                    <a:pt x="314590" y="240705"/>
                  </a:lnTo>
                  <a:lnTo>
                    <a:pt x="295016" y="235661"/>
                  </a:lnTo>
                  <a:lnTo>
                    <a:pt x="263276" y="238411"/>
                  </a:lnTo>
                  <a:lnTo>
                    <a:pt x="245303" y="246730"/>
                  </a:lnTo>
                  <a:lnTo>
                    <a:pt x="237235" y="252224"/>
                  </a:lnTo>
                  <a:lnTo>
                    <a:pt x="225151" y="273926"/>
                  </a:lnTo>
                  <a:lnTo>
                    <a:pt x="214890" y="315910"/>
                  </a:lnTo>
                  <a:lnTo>
                    <a:pt x="214969" y="357985"/>
                  </a:lnTo>
                  <a:lnTo>
                    <a:pt x="220714" y="384882"/>
                  </a:lnTo>
                  <a:lnTo>
                    <a:pt x="231066" y="408535"/>
                  </a:lnTo>
                  <a:lnTo>
                    <a:pt x="255637" y="435992"/>
                  </a:lnTo>
                  <a:lnTo>
                    <a:pt x="265182" y="440400"/>
                  </a:lnTo>
                  <a:lnTo>
                    <a:pt x="30532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405497" y="3928002"/>
              <a:ext cx="143851" cy="201812"/>
            </a:xfrm>
            <a:custGeom>
              <a:avLst/>
              <a:gdLst/>
              <a:ahLst/>
              <a:cxnLst/>
              <a:rect l="0" t="0" r="0" b="0"/>
              <a:pathLst>
                <a:path w="143851" h="201812">
                  <a:moveTo>
                    <a:pt x="17508" y="83355"/>
                  </a:moveTo>
                  <a:lnTo>
                    <a:pt x="35466" y="138400"/>
                  </a:lnTo>
                  <a:lnTo>
                    <a:pt x="52657" y="197867"/>
                  </a:lnTo>
                  <a:lnTo>
                    <a:pt x="52639" y="201811"/>
                  </a:lnTo>
                  <a:lnTo>
                    <a:pt x="50287" y="200930"/>
                  </a:lnTo>
                  <a:lnTo>
                    <a:pt x="46380" y="196833"/>
                  </a:lnTo>
                  <a:lnTo>
                    <a:pt x="28141" y="143908"/>
                  </a:lnTo>
                  <a:lnTo>
                    <a:pt x="8430" y="89857"/>
                  </a:lnTo>
                  <a:lnTo>
                    <a:pt x="0" y="42518"/>
                  </a:lnTo>
                  <a:lnTo>
                    <a:pt x="2327" y="29224"/>
                  </a:lnTo>
                  <a:lnTo>
                    <a:pt x="14270" y="8214"/>
                  </a:lnTo>
                  <a:lnTo>
                    <a:pt x="24708" y="2846"/>
                  </a:lnTo>
                  <a:lnTo>
                    <a:pt x="51904" y="0"/>
                  </a:lnTo>
                  <a:lnTo>
                    <a:pt x="111248" y="10695"/>
                  </a:lnTo>
                  <a:lnTo>
                    <a:pt x="143850" y="20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80933" y="4021886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9065" y="58616"/>
                  </a:lnTo>
                  <a:lnTo>
                    <a:pt x="18644" y="111621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570404" y="384290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580933" y="3979455"/>
              <a:ext cx="226070" cy="462443"/>
            </a:xfrm>
            <a:custGeom>
              <a:avLst/>
              <a:gdLst/>
              <a:ahLst/>
              <a:cxnLst/>
              <a:rect l="0" t="0" r="0" b="0"/>
              <a:pathLst>
                <a:path w="226070" h="462443">
                  <a:moveTo>
                    <a:pt x="178984" y="158244"/>
                  </a:moveTo>
                  <a:lnTo>
                    <a:pt x="173394" y="141477"/>
                  </a:lnTo>
                  <a:lnTo>
                    <a:pt x="177439" y="79679"/>
                  </a:lnTo>
                  <a:lnTo>
                    <a:pt x="175958" y="50797"/>
                  </a:lnTo>
                  <a:lnTo>
                    <a:pt x="167501" y="30161"/>
                  </a:lnTo>
                  <a:lnTo>
                    <a:pt x="143996" y="5390"/>
                  </a:lnTo>
                  <a:lnTo>
                    <a:pt x="133432" y="1359"/>
                  </a:lnTo>
                  <a:lnTo>
                    <a:pt x="109216" y="0"/>
                  </a:lnTo>
                  <a:lnTo>
                    <a:pt x="99717" y="4785"/>
                  </a:lnTo>
                  <a:lnTo>
                    <a:pt x="86042" y="22580"/>
                  </a:lnTo>
                  <a:lnTo>
                    <a:pt x="82305" y="52326"/>
                  </a:lnTo>
                  <a:lnTo>
                    <a:pt x="86777" y="102294"/>
                  </a:lnTo>
                  <a:lnTo>
                    <a:pt x="98631" y="143616"/>
                  </a:lnTo>
                  <a:lnTo>
                    <a:pt x="104358" y="155511"/>
                  </a:lnTo>
                  <a:lnTo>
                    <a:pt x="120081" y="171847"/>
                  </a:lnTo>
                  <a:lnTo>
                    <a:pt x="129186" y="177842"/>
                  </a:lnTo>
                  <a:lnTo>
                    <a:pt x="137597" y="178328"/>
                  </a:lnTo>
                  <a:lnTo>
                    <a:pt x="145543" y="175143"/>
                  </a:lnTo>
                  <a:lnTo>
                    <a:pt x="159442" y="162245"/>
                  </a:lnTo>
                  <a:lnTo>
                    <a:pt x="169519" y="144814"/>
                  </a:lnTo>
                  <a:lnTo>
                    <a:pt x="177114" y="99916"/>
                  </a:lnTo>
                  <a:lnTo>
                    <a:pt x="187226" y="152267"/>
                  </a:lnTo>
                  <a:lnTo>
                    <a:pt x="196894" y="202487"/>
                  </a:lnTo>
                  <a:lnTo>
                    <a:pt x="207521" y="262563"/>
                  </a:lnTo>
                  <a:lnTo>
                    <a:pt x="215557" y="313901"/>
                  </a:lnTo>
                  <a:lnTo>
                    <a:pt x="226069" y="367413"/>
                  </a:lnTo>
                  <a:lnTo>
                    <a:pt x="219307" y="426855"/>
                  </a:lnTo>
                  <a:lnTo>
                    <a:pt x="216394" y="439094"/>
                  </a:lnTo>
                  <a:lnTo>
                    <a:pt x="209774" y="448423"/>
                  </a:lnTo>
                  <a:lnTo>
                    <a:pt x="189938" y="461907"/>
                  </a:lnTo>
                  <a:lnTo>
                    <a:pt x="162406" y="462442"/>
                  </a:lnTo>
                  <a:lnTo>
                    <a:pt x="114020" y="449588"/>
                  </a:lnTo>
                  <a:lnTo>
                    <a:pt x="71998" y="430962"/>
                  </a:lnTo>
                  <a:lnTo>
                    <a:pt x="11404" y="396020"/>
                  </a:lnTo>
                  <a:lnTo>
                    <a:pt x="0" y="389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749388" y="3748145"/>
              <a:ext cx="210571" cy="410612"/>
            </a:xfrm>
            <a:custGeom>
              <a:avLst/>
              <a:gdLst/>
              <a:ahLst/>
              <a:cxnLst/>
              <a:rect l="0" t="0" r="0" b="0"/>
              <a:pathLst>
                <a:path w="210571" h="410612">
                  <a:moveTo>
                    <a:pt x="0" y="0"/>
                  </a:moveTo>
                  <a:lnTo>
                    <a:pt x="14655" y="55141"/>
                  </a:lnTo>
                  <a:lnTo>
                    <a:pt x="31667" y="114756"/>
                  </a:lnTo>
                  <a:lnTo>
                    <a:pt x="39019" y="150205"/>
                  </a:lnTo>
                  <a:lnTo>
                    <a:pt x="47092" y="204105"/>
                  </a:lnTo>
                  <a:lnTo>
                    <a:pt x="63365" y="265480"/>
                  </a:lnTo>
                  <a:lnTo>
                    <a:pt x="82837" y="325401"/>
                  </a:lnTo>
                  <a:lnTo>
                    <a:pt x="86340" y="334136"/>
                  </a:lnTo>
                  <a:lnTo>
                    <a:pt x="85636" y="331552"/>
                  </a:lnTo>
                  <a:lnTo>
                    <a:pt x="99006" y="273809"/>
                  </a:lnTo>
                  <a:lnTo>
                    <a:pt x="105778" y="266767"/>
                  </a:lnTo>
                  <a:lnTo>
                    <a:pt x="125782" y="258943"/>
                  </a:lnTo>
                  <a:lnTo>
                    <a:pt x="135328" y="260366"/>
                  </a:lnTo>
                  <a:lnTo>
                    <a:pt x="152172" y="271306"/>
                  </a:lnTo>
                  <a:lnTo>
                    <a:pt x="169221" y="297196"/>
                  </a:lnTo>
                  <a:lnTo>
                    <a:pt x="197486" y="359208"/>
                  </a:lnTo>
                  <a:lnTo>
                    <a:pt x="21057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970487" y="3790259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11178" y="16767"/>
                  </a:lnTo>
                  <a:lnTo>
                    <a:pt x="20276" y="73025"/>
                  </a:lnTo>
                  <a:lnTo>
                    <a:pt x="27715" y="133811"/>
                  </a:lnTo>
                  <a:lnTo>
                    <a:pt x="31609" y="183017"/>
                  </a:lnTo>
                  <a:lnTo>
                    <a:pt x="39691" y="241565"/>
                  </a:lnTo>
                  <a:lnTo>
                    <a:pt x="41635" y="298191"/>
                  </a:lnTo>
                  <a:lnTo>
                    <a:pt x="50384" y="360149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928373" y="3960910"/>
              <a:ext cx="157928" cy="39920"/>
            </a:xfrm>
            <a:custGeom>
              <a:avLst/>
              <a:gdLst/>
              <a:ahLst/>
              <a:cxnLst/>
              <a:rect l="0" t="0" r="0" b="0"/>
              <a:pathLst>
                <a:path w="157928" h="39920">
                  <a:moveTo>
                    <a:pt x="157927" y="8333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64951" y="7669"/>
                  </a:lnTo>
                  <a:lnTo>
                    <a:pt x="8744" y="36247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138943" y="4179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7741089" y="1370180"/>
            <a:ext cx="1941941" cy="124570"/>
          </a:xfrm>
          <a:custGeom>
            <a:avLst/>
            <a:gdLst/>
            <a:ahLst/>
            <a:cxnLst/>
            <a:rect l="0" t="0" r="0" b="0"/>
            <a:pathLst>
              <a:path w="1941941" h="124570">
                <a:moveTo>
                  <a:pt x="1787201" y="103809"/>
                </a:moveTo>
                <a:lnTo>
                  <a:pt x="1738271" y="103809"/>
                </a:lnTo>
                <a:lnTo>
                  <a:pt x="1679139" y="98220"/>
                </a:lnTo>
                <a:lnTo>
                  <a:pt x="1621230" y="94256"/>
                </a:lnTo>
                <a:lnTo>
                  <a:pt x="1571778" y="92400"/>
                </a:lnTo>
                <a:lnTo>
                  <a:pt x="1520081" y="86131"/>
                </a:lnTo>
                <a:lnTo>
                  <a:pt x="1466548" y="82583"/>
                </a:lnTo>
                <a:lnTo>
                  <a:pt x="1406754" y="75813"/>
                </a:lnTo>
                <a:lnTo>
                  <a:pt x="1344583" y="73287"/>
                </a:lnTo>
                <a:lnTo>
                  <a:pt x="1284048" y="72539"/>
                </a:lnTo>
                <a:lnTo>
                  <a:pt x="1223606" y="69166"/>
                </a:lnTo>
                <a:lnTo>
                  <a:pt x="1160757" y="57582"/>
                </a:lnTo>
                <a:lnTo>
                  <a:pt x="1112468" y="53068"/>
                </a:lnTo>
                <a:lnTo>
                  <a:pt x="1051756" y="51730"/>
                </a:lnTo>
                <a:lnTo>
                  <a:pt x="1005661" y="48298"/>
                </a:lnTo>
                <a:lnTo>
                  <a:pt x="959048" y="44042"/>
                </a:lnTo>
                <a:lnTo>
                  <a:pt x="895685" y="40477"/>
                </a:lnTo>
                <a:lnTo>
                  <a:pt x="843895" y="33701"/>
                </a:lnTo>
                <a:lnTo>
                  <a:pt x="785137" y="31174"/>
                </a:lnTo>
                <a:lnTo>
                  <a:pt x="725612" y="30425"/>
                </a:lnTo>
                <a:lnTo>
                  <a:pt x="665511" y="27052"/>
                </a:lnTo>
                <a:lnTo>
                  <a:pt x="602730" y="21057"/>
                </a:lnTo>
                <a:lnTo>
                  <a:pt x="554452" y="20018"/>
                </a:lnTo>
                <a:lnTo>
                  <a:pt x="499334" y="19711"/>
                </a:lnTo>
                <a:lnTo>
                  <a:pt x="449728" y="19620"/>
                </a:lnTo>
                <a:lnTo>
                  <a:pt x="394215" y="19593"/>
                </a:lnTo>
                <a:lnTo>
                  <a:pt x="333313" y="19585"/>
                </a:lnTo>
                <a:lnTo>
                  <a:pt x="270814" y="19582"/>
                </a:lnTo>
                <a:lnTo>
                  <a:pt x="209690" y="26817"/>
                </a:lnTo>
                <a:lnTo>
                  <a:pt x="160746" y="29134"/>
                </a:lnTo>
                <a:lnTo>
                  <a:pt x="110369" y="29821"/>
                </a:lnTo>
                <a:lnTo>
                  <a:pt x="53952" y="33172"/>
                </a:lnTo>
                <a:lnTo>
                  <a:pt x="0" y="39655"/>
                </a:lnTo>
                <a:lnTo>
                  <a:pt x="60423" y="40552"/>
                </a:lnTo>
                <a:lnTo>
                  <a:pt x="108200" y="40613"/>
                </a:lnTo>
                <a:lnTo>
                  <a:pt x="158231" y="39461"/>
                </a:lnTo>
                <a:lnTo>
                  <a:pt x="205550" y="33400"/>
                </a:lnTo>
                <a:lnTo>
                  <a:pt x="260645" y="31085"/>
                </a:lnTo>
                <a:lnTo>
                  <a:pt x="322368" y="30302"/>
                </a:lnTo>
                <a:lnTo>
                  <a:pt x="379621" y="30148"/>
                </a:lnTo>
                <a:lnTo>
                  <a:pt x="437160" y="30117"/>
                </a:lnTo>
                <a:lnTo>
                  <a:pt x="500519" y="30111"/>
                </a:lnTo>
                <a:lnTo>
                  <a:pt x="558440" y="30110"/>
                </a:lnTo>
                <a:lnTo>
                  <a:pt x="614942" y="30110"/>
                </a:lnTo>
                <a:lnTo>
                  <a:pt x="671163" y="30110"/>
                </a:lnTo>
                <a:lnTo>
                  <a:pt x="732918" y="30110"/>
                </a:lnTo>
                <a:lnTo>
                  <a:pt x="793037" y="37345"/>
                </a:lnTo>
                <a:lnTo>
                  <a:pt x="849972" y="39988"/>
                </a:lnTo>
                <a:lnTo>
                  <a:pt x="911868" y="40510"/>
                </a:lnTo>
                <a:lnTo>
                  <a:pt x="963074" y="40600"/>
                </a:lnTo>
                <a:lnTo>
                  <a:pt x="1025543" y="47866"/>
                </a:lnTo>
                <a:lnTo>
                  <a:pt x="1074614" y="50189"/>
                </a:lnTo>
                <a:lnTo>
                  <a:pt x="1133709" y="54093"/>
                </a:lnTo>
                <a:lnTo>
                  <a:pt x="1190443" y="60194"/>
                </a:lnTo>
                <a:lnTo>
                  <a:pt x="1246710" y="68634"/>
                </a:lnTo>
                <a:lnTo>
                  <a:pt x="1302884" y="71515"/>
                </a:lnTo>
                <a:lnTo>
                  <a:pt x="1359041" y="77673"/>
                </a:lnTo>
                <a:lnTo>
                  <a:pt x="1415194" y="82919"/>
                </a:lnTo>
                <a:lnTo>
                  <a:pt x="1474465" y="90887"/>
                </a:lnTo>
                <a:lnTo>
                  <a:pt x="1536563" y="98397"/>
                </a:lnTo>
                <a:lnTo>
                  <a:pt x="1597399" y="103910"/>
                </a:lnTo>
                <a:lnTo>
                  <a:pt x="1638894" y="108923"/>
                </a:lnTo>
                <a:lnTo>
                  <a:pt x="1684632" y="111931"/>
                </a:lnTo>
                <a:lnTo>
                  <a:pt x="1731086" y="113268"/>
                </a:lnTo>
                <a:lnTo>
                  <a:pt x="1775130" y="113862"/>
                </a:lnTo>
                <a:lnTo>
                  <a:pt x="1818101" y="117246"/>
                </a:lnTo>
                <a:lnTo>
                  <a:pt x="1875515" y="122608"/>
                </a:lnTo>
                <a:lnTo>
                  <a:pt x="1936837" y="124420"/>
                </a:lnTo>
                <a:lnTo>
                  <a:pt x="1941940" y="124569"/>
                </a:lnTo>
                <a:lnTo>
                  <a:pt x="1910270" y="121688"/>
                </a:lnTo>
                <a:lnTo>
                  <a:pt x="1856811" y="116515"/>
                </a:lnTo>
                <a:lnTo>
                  <a:pt x="1802757" y="114983"/>
                </a:lnTo>
                <a:lnTo>
                  <a:pt x="1742570" y="108876"/>
                </a:lnTo>
                <a:lnTo>
                  <a:pt x="1685622" y="104810"/>
                </a:lnTo>
                <a:lnTo>
                  <a:pt x="1629312" y="100887"/>
                </a:lnTo>
                <a:lnTo>
                  <a:pt x="1567540" y="94783"/>
                </a:lnTo>
                <a:lnTo>
                  <a:pt x="1516356" y="88137"/>
                </a:lnTo>
                <a:lnTo>
                  <a:pt x="1464146" y="84348"/>
                </a:lnTo>
                <a:lnTo>
                  <a:pt x="1406041" y="77636"/>
                </a:lnTo>
                <a:lnTo>
                  <a:pt x="1349961" y="73827"/>
                </a:lnTo>
                <a:lnTo>
                  <a:pt x="1290711" y="67110"/>
                </a:lnTo>
                <a:lnTo>
                  <a:pt x="1234291" y="63299"/>
                </a:lnTo>
                <a:lnTo>
                  <a:pt x="1174940" y="56581"/>
                </a:lnTo>
                <a:lnTo>
                  <a:pt x="1112901" y="47182"/>
                </a:lnTo>
                <a:lnTo>
                  <a:pt x="1050065" y="42577"/>
                </a:lnTo>
                <a:lnTo>
                  <a:pt x="992582" y="35624"/>
                </a:lnTo>
                <a:lnTo>
                  <a:pt x="932917" y="31743"/>
                </a:lnTo>
                <a:lnTo>
                  <a:pt x="870785" y="30594"/>
                </a:lnTo>
                <a:lnTo>
                  <a:pt x="807921" y="24664"/>
                </a:lnTo>
                <a:lnTo>
                  <a:pt x="750431" y="21087"/>
                </a:lnTo>
                <a:lnTo>
                  <a:pt x="690762" y="14438"/>
                </a:lnTo>
                <a:lnTo>
                  <a:pt x="628630" y="10648"/>
                </a:lnTo>
                <a:lnTo>
                  <a:pt x="571356" y="9526"/>
                </a:lnTo>
                <a:lnTo>
                  <a:pt x="511751" y="9193"/>
                </a:lnTo>
                <a:lnTo>
                  <a:pt x="455226" y="3505"/>
                </a:lnTo>
                <a:lnTo>
                  <a:pt x="395844" y="0"/>
                </a:lnTo>
                <a:lnTo>
                  <a:pt x="333796" y="4551"/>
                </a:lnTo>
                <a:lnTo>
                  <a:pt x="276547" y="7719"/>
                </a:lnTo>
                <a:lnTo>
                  <a:pt x="216950" y="8658"/>
                </a:lnTo>
                <a:lnTo>
                  <a:pt x="154839" y="8936"/>
                </a:lnTo>
                <a:lnTo>
                  <a:pt x="113170" y="90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120322" y="4181891"/>
            <a:ext cx="1943784" cy="229550"/>
          </a:xfrm>
          <a:custGeom>
            <a:avLst/>
            <a:gdLst/>
            <a:ahLst/>
            <a:cxnLst/>
            <a:rect l="0" t="0" r="0" b="0"/>
            <a:pathLst>
              <a:path w="1943784" h="229550">
                <a:moveTo>
                  <a:pt x="102435" y="18979"/>
                </a:moveTo>
                <a:lnTo>
                  <a:pt x="158649" y="35768"/>
                </a:lnTo>
                <a:lnTo>
                  <a:pt x="220340" y="42312"/>
                </a:lnTo>
                <a:lnTo>
                  <a:pt x="271510" y="51239"/>
                </a:lnTo>
                <a:lnTo>
                  <a:pt x="323717" y="61293"/>
                </a:lnTo>
                <a:lnTo>
                  <a:pt x="376229" y="68561"/>
                </a:lnTo>
                <a:lnTo>
                  <a:pt x="428833" y="73835"/>
                </a:lnTo>
                <a:lnTo>
                  <a:pt x="484585" y="79686"/>
                </a:lnTo>
                <a:lnTo>
                  <a:pt x="536199" y="84540"/>
                </a:lnTo>
                <a:lnTo>
                  <a:pt x="583076" y="90267"/>
                </a:lnTo>
                <a:lnTo>
                  <a:pt x="644540" y="95083"/>
                </a:lnTo>
                <a:lnTo>
                  <a:pt x="689641" y="99597"/>
                </a:lnTo>
                <a:lnTo>
                  <a:pt x="733082" y="101602"/>
                </a:lnTo>
                <a:lnTo>
                  <a:pt x="775786" y="99374"/>
                </a:lnTo>
                <a:lnTo>
                  <a:pt x="818162" y="95654"/>
                </a:lnTo>
                <a:lnTo>
                  <a:pt x="877972" y="94730"/>
                </a:lnTo>
                <a:lnTo>
                  <a:pt x="931400" y="98066"/>
                </a:lnTo>
                <a:lnTo>
                  <a:pt x="992517" y="93743"/>
                </a:lnTo>
                <a:lnTo>
                  <a:pt x="1040506" y="92994"/>
                </a:lnTo>
                <a:lnTo>
                  <a:pt x="1095540" y="92772"/>
                </a:lnTo>
                <a:lnTo>
                  <a:pt x="1156299" y="92706"/>
                </a:lnTo>
                <a:lnTo>
                  <a:pt x="1207578" y="92687"/>
                </a:lnTo>
                <a:lnTo>
                  <a:pt x="1261930" y="85445"/>
                </a:lnTo>
                <a:lnTo>
                  <a:pt x="1316734" y="83126"/>
                </a:lnTo>
                <a:lnTo>
                  <a:pt x="1377426" y="82439"/>
                </a:lnTo>
                <a:lnTo>
                  <a:pt x="1439863" y="82236"/>
                </a:lnTo>
                <a:lnTo>
                  <a:pt x="1502816" y="83345"/>
                </a:lnTo>
                <a:lnTo>
                  <a:pt x="1544879" y="87751"/>
                </a:lnTo>
                <a:lnTo>
                  <a:pt x="1590089" y="90488"/>
                </a:lnTo>
                <a:lnTo>
                  <a:pt x="1635140" y="91705"/>
                </a:lnTo>
                <a:lnTo>
                  <a:pt x="1693387" y="93560"/>
                </a:lnTo>
                <a:lnTo>
                  <a:pt x="1746521" y="100999"/>
                </a:lnTo>
                <a:lnTo>
                  <a:pt x="1803869" y="113992"/>
                </a:lnTo>
                <a:lnTo>
                  <a:pt x="1860360" y="124081"/>
                </a:lnTo>
                <a:lnTo>
                  <a:pt x="1860471" y="126482"/>
                </a:lnTo>
                <a:lnTo>
                  <a:pt x="1857036" y="129252"/>
                </a:lnTo>
                <a:lnTo>
                  <a:pt x="1829844" y="133151"/>
                </a:lnTo>
                <a:lnTo>
                  <a:pt x="1780973" y="128717"/>
                </a:lnTo>
                <a:lnTo>
                  <a:pt x="1722039" y="119994"/>
                </a:lnTo>
                <a:lnTo>
                  <a:pt x="1671302" y="115590"/>
                </a:lnTo>
                <a:lnTo>
                  <a:pt x="1612236" y="112932"/>
                </a:lnTo>
                <a:lnTo>
                  <a:pt x="1555509" y="105475"/>
                </a:lnTo>
                <a:lnTo>
                  <a:pt x="1493653" y="103655"/>
                </a:lnTo>
                <a:lnTo>
                  <a:pt x="1432346" y="103296"/>
                </a:lnTo>
                <a:lnTo>
                  <a:pt x="1383476" y="102064"/>
                </a:lnTo>
                <a:lnTo>
                  <a:pt x="1321328" y="94879"/>
                </a:lnTo>
                <a:lnTo>
                  <a:pt x="1258663" y="93113"/>
                </a:lnTo>
                <a:lnTo>
                  <a:pt x="1209831" y="92807"/>
                </a:lnTo>
                <a:lnTo>
                  <a:pt x="1158318" y="92717"/>
                </a:lnTo>
                <a:lnTo>
                  <a:pt x="1106010" y="92690"/>
                </a:lnTo>
                <a:lnTo>
                  <a:pt x="1053466" y="92682"/>
                </a:lnTo>
                <a:lnTo>
                  <a:pt x="1000853" y="92679"/>
                </a:lnTo>
                <a:lnTo>
                  <a:pt x="948220" y="87090"/>
                </a:lnTo>
                <a:lnTo>
                  <a:pt x="895580" y="83614"/>
                </a:lnTo>
                <a:lnTo>
                  <a:pt x="842938" y="82583"/>
                </a:lnTo>
                <a:lnTo>
                  <a:pt x="790296" y="82278"/>
                </a:lnTo>
                <a:lnTo>
                  <a:pt x="727341" y="82175"/>
                </a:lnTo>
                <a:lnTo>
                  <a:pt x="678186" y="80988"/>
                </a:lnTo>
                <a:lnTo>
                  <a:pt x="619062" y="73819"/>
                </a:lnTo>
                <a:lnTo>
                  <a:pt x="556733" y="72056"/>
                </a:lnTo>
                <a:lnTo>
                  <a:pt x="496502" y="71707"/>
                </a:lnTo>
                <a:lnTo>
                  <a:pt x="439545" y="68519"/>
                </a:lnTo>
                <a:lnTo>
                  <a:pt x="411358" y="65564"/>
                </a:lnTo>
                <a:lnTo>
                  <a:pt x="355135" y="70078"/>
                </a:lnTo>
                <a:lnTo>
                  <a:pt x="316129" y="68045"/>
                </a:lnTo>
                <a:lnTo>
                  <a:pt x="265918" y="62466"/>
                </a:lnTo>
                <a:lnTo>
                  <a:pt x="213655" y="61500"/>
                </a:lnTo>
                <a:lnTo>
                  <a:pt x="155989" y="52768"/>
                </a:lnTo>
                <a:lnTo>
                  <a:pt x="93820" y="39778"/>
                </a:lnTo>
                <a:lnTo>
                  <a:pt x="30374" y="22455"/>
                </a:lnTo>
                <a:lnTo>
                  <a:pt x="8406" y="15455"/>
                </a:lnTo>
                <a:lnTo>
                  <a:pt x="4654" y="11950"/>
                </a:lnTo>
                <a:lnTo>
                  <a:pt x="5661" y="8444"/>
                </a:lnTo>
                <a:lnTo>
                  <a:pt x="9843" y="4937"/>
                </a:lnTo>
                <a:lnTo>
                  <a:pt x="38085" y="0"/>
                </a:lnTo>
                <a:lnTo>
                  <a:pt x="100295" y="5568"/>
                </a:lnTo>
                <a:lnTo>
                  <a:pt x="162111" y="8767"/>
                </a:lnTo>
                <a:lnTo>
                  <a:pt x="211623" y="15433"/>
                </a:lnTo>
                <a:lnTo>
                  <a:pt x="270275" y="18279"/>
                </a:lnTo>
                <a:lnTo>
                  <a:pt x="326921" y="24430"/>
                </a:lnTo>
                <a:lnTo>
                  <a:pt x="390406" y="28505"/>
                </a:lnTo>
                <a:lnTo>
                  <a:pt x="452340" y="32429"/>
                </a:lnTo>
                <a:lnTo>
                  <a:pt x="503247" y="37782"/>
                </a:lnTo>
                <a:lnTo>
                  <a:pt x="552257" y="39368"/>
                </a:lnTo>
                <a:lnTo>
                  <a:pt x="599533" y="39838"/>
                </a:lnTo>
                <a:lnTo>
                  <a:pt x="650586" y="43097"/>
                </a:lnTo>
                <a:lnTo>
                  <a:pt x="705877" y="48351"/>
                </a:lnTo>
                <a:lnTo>
                  <a:pt x="763593" y="49909"/>
                </a:lnTo>
                <a:lnTo>
                  <a:pt x="817739" y="50370"/>
                </a:lnTo>
                <a:lnTo>
                  <a:pt x="870827" y="50507"/>
                </a:lnTo>
                <a:lnTo>
                  <a:pt x="923601" y="53667"/>
                </a:lnTo>
                <a:lnTo>
                  <a:pt x="973164" y="58893"/>
                </a:lnTo>
                <a:lnTo>
                  <a:pt x="1020604" y="60441"/>
                </a:lnTo>
                <a:lnTo>
                  <a:pt x="1071705" y="60900"/>
                </a:lnTo>
                <a:lnTo>
                  <a:pt x="1120772" y="61036"/>
                </a:lnTo>
                <a:lnTo>
                  <a:pt x="1179272" y="61082"/>
                </a:lnTo>
                <a:lnTo>
                  <a:pt x="1227382" y="61090"/>
                </a:lnTo>
                <a:lnTo>
                  <a:pt x="1287635" y="61093"/>
                </a:lnTo>
                <a:lnTo>
                  <a:pt x="1347717" y="61093"/>
                </a:lnTo>
                <a:lnTo>
                  <a:pt x="1404544" y="64213"/>
                </a:lnTo>
                <a:lnTo>
                  <a:pt x="1467005" y="69427"/>
                </a:lnTo>
                <a:lnTo>
                  <a:pt x="1519438" y="70971"/>
                </a:lnTo>
                <a:lnTo>
                  <a:pt x="1579075" y="71493"/>
                </a:lnTo>
                <a:lnTo>
                  <a:pt x="1635916" y="78832"/>
                </a:lnTo>
                <a:lnTo>
                  <a:pt x="1681659" y="81167"/>
                </a:lnTo>
                <a:lnTo>
                  <a:pt x="1744345" y="83028"/>
                </a:lnTo>
                <a:lnTo>
                  <a:pt x="1806724" y="90469"/>
                </a:lnTo>
                <a:lnTo>
                  <a:pt x="1861600" y="98913"/>
                </a:lnTo>
                <a:lnTo>
                  <a:pt x="1922657" y="105479"/>
                </a:lnTo>
                <a:lnTo>
                  <a:pt x="1943214" y="108896"/>
                </a:lnTo>
                <a:lnTo>
                  <a:pt x="1943783" y="108170"/>
                </a:lnTo>
                <a:lnTo>
                  <a:pt x="1913891" y="98598"/>
                </a:lnTo>
                <a:lnTo>
                  <a:pt x="1853350" y="92678"/>
                </a:lnTo>
                <a:lnTo>
                  <a:pt x="1797686" y="85789"/>
                </a:lnTo>
                <a:lnTo>
                  <a:pt x="1735770" y="82869"/>
                </a:lnTo>
                <a:lnTo>
                  <a:pt x="1672891" y="82292"/>
                </a:lnTo>
                <a:lnTo>
                  <a:pt x="1612550" y="82178"/>
                </a:lnTo>
                <a:lnTo>
                  <a:pt x="1555571" y="82156"/>
                </a:lnTo>
                <a:lnTo>
                  <a:pt x="1493666" y="82151"/>
                </a:lnTo>
                <a:lnTo>
                  <a:pt x="1432349" y="82150"/>
                </a:lnTo>
                <a:lnTo>
                  <a:pt x="1383476" y="82150"/>
                </a:lnTo>
                <a:lnTo>
                  <a:pt x="1321328" y="79031"/>
                </a:lnTo>
                <a:lnTo>
                  <a:pt x="1270383" y="73817"/>
                </a:lnTo>
                <a:lnTo>
                  <a:pt x="1218243" y="72272"/>
                </a:lnTo>
                <a:lnTo>
                  <a:pt x="1165749" y="68695"/>
                </a:lnTo>
                <a:lnTo>
                  <a:pt x="1116270" y="63345"/>
                </a:lnTo>
                <a:lnTo>
                  <a:pt x="1068855" y="61761"/>
                </a:lnTo>
                <a:lnTo>
                  <a:pt x="1017762" y="61291"/>
                </a:lnTo>
                <a:lnTo>
                  <a:pt x="965578" y="58032"/>
                </a:lnTo>
                <a:lnTo>
                  <a:pt x="913071" y="52777"/>
                </a:lnTo>
                <a:lnTo>
                  <a:pt x="860469" y="51220"/>
                </a:lnTo>
                <a:lnTo>
                  <a:pt x="807839" y="50759"/>
                </a:lnTo>
                <a:lnTo>
                  <a:pt x="755200" y="50622"/>
                </a:lnTo>
                <a:lnTo>
                  <a:pt x="702558" y="50581"/>
                </a:lnTo>
                <a:lnTo>
                  <a:pt x="649916" y="50570"/>
                </a:lnTo>
                <a:lnTo>
                  <a:pt x="600393" y="50566"/>
                </a:lnTo>
                <a:lnTo>
                  <a:pt x="552964" y="50565"/>
                </a:lnTo>
                <a:lnTo>
                  <a:pt x="501867" y="50564"/>
                </a:lnTo>
                <a:lnTo>
                  <a:pt x="452801" y="50564"/>
                </a:lnTo>
                <a:lnTo>
                  <a:pt x="394301" y="50564"/>
                </a:lnTo>
                <a:lnTo>
                  <a:pt x="337685" y="50564"/>
                </a:lnTo>
                <a:lnTo>
                  <a:pt x="281441" y="50564"/>
                </a:lnTo>
                <a:lnTo>
                  <a:pt x="233072" y="50564"/>
                </a:lnTo>
                <a:lnTo>
                  <a:pt x="174287" y="50564"/>
                </a:lnTo>
                <a:lnTo>
                  <a:pt x="115535" y="50564"/>
                </a:lnTo>
                <a:lnTo>
                  <a:pt x="64202" y="47445"/>
                </a:lnTo>
                <a:lnTo>
                  <a:pt x="4935" y="41500"/>
                </a:lnTo>
                <a:lnTo>
                  <a:pt x="0" y="41012"/>
                </a:lnTo>
                <a:lnTo>
                  <a:pt x="28821" y="40229"/>
                </a:lnTo>
                <a:lnTo>
                  <a:pt x="77114" y="40093"/>
                </a:lnTo>
                <a:lnTo>
                  <a:pt x="135877" y="40053"/>
                </a:lnTo>
                <a:lnTo>
                  <a:pt x="191502" y="43161"/>
                </a:lnTo>
                <a:lnTo>
                  <a:pt x="252219" y="49102"/>
                </a:lnTo>
                <a:lnTo>
                  <a:pt x="300713" y="50131"/>
                </a:lnTo>
                <a:lnTo>
                  <a:pt x="362266" y="51649"/>
                </a:lnTo>
                <a:lnTo>
                  <a:pt x="412348" y="57775"/>
                </a:lnTo>
                <a:lnTo>
                  <a:pt x="464232" y="60110"/>
                </a:lnTo>
                <a:lnTo>
                  <a:pt x="516650" y="61972"/>
                </a:lnTo>
                <a:lnTo>
                  <a:pt x="569225" y="68242"/>
                </a:lnTo>
                <a:lnTo>
                  <a:pt x="623019" y="71790"/>
                </a:lnTo>
                <a:lnTo>
                  <a:pt x="681721" y="78560"/>
                </a:lnTo>
                <a:lnTo>
                  <a:pt x="737848" y="82256"/>
                </a:lnTo>
                <a:lnTo>
                  <a:pt x="797242" y="89071"/>
                </a:lnTo>
                <a:lnTo>
                  <a:pt x="853575" y="92779"/>
                </a:lnTo>
                <a:lnTo>
                  <a:pt x="913031" y="99598"/>
                </a:lnTo>
                <a:lnTo>
                  <a:pt x="969382" y="103307"/>
                </a:lnTo>
                <a:lnTo>
                  <a:pt x="1028842" y="111296"/>
                </a:lnTo>
                <a:lnTo>
                  <a:pt x="1085195" y="121071"/>
                </a:lnTo>
                <a:lnTo>
                  <a:pt x="1144655" y="130207"/>
                </a:lnTo>
                <a:lnTo>
                  <a:pt x="1199838" y="134604"/>
                </a:lnTo>
                <a:lnTo>
                  <a:pt x="1253233" y="142796"/>
                </a:lnTo>
                <a:lnTo>
                  <a:pt x="1306098" y="151462"/>
                </a:lnTo>
                <a:lnTo>
                  <a:pt x="1357637" y="155719"/>
                </a:lnTo>
                <a:lnTo>
                  <a:pt x="1420686" y="167045"/>
                </a:lnTo>
                <a:lnTo>
                  <a:pt x="1483530" y="180548"/>
                </a:lnTo>
                <a:lnTo>
                  <a:pt x="1542173" y="187245"/>
                </a:lnTo>
                <a:lnTo>
                  <a:pt x="1594092" y="195438"/>
                </a:lnTo>
                <a:lnTo>
                  <a:pt x="1656788" y="204104"/>
                </a:lnTo>
                <a:lnTo>
                  <a:pt x="1718554" y="210745"/>
                </a:lnTo>
                <a:lnTo>
                  <a:pt x="1776942" y="225166"/>
                </a:lnTo>
                <a:lnTo>
                  <a:pt x="1829108" y="2295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7841688" y="1410946"/>
            <a:ext cx="1983281" cy="241541"/>
          </a:xfrm>
          <a:custGeom>
            <a:avLst/>
            <a:gdLst/>
            <a:ahLst/>
            <a:cxnLst/>
            <a:rect l="0" t="0" r="0" b="0"/>
            <a:pathLst>
              <a:path w="1983281" h="241541">
                <a:moveTo>
                  <a:pt x="1886643" y="73572"/>
                </a:moveTo>
                <a:lnTo>
                  <a:pt x="1845785" y="79638"/>
                </a:lnTo>
                <a:lnTo>
                  <a:pt x="1788322" y="71997"/>
                </a:lnTo>
                <a:lnTo>
                  <a:pt x="1735069" y="65696"/>
                </a:lnTo>
                <a:lnTo>
                  <a:pt x="1671717" y="63829"/>
                </a:lnTo>
                <a:lnTo>
                  <a:pt x="1610442" y="63276"/>
                </a:lnTo>
                <a:lnTo>
                  <a:pt x="1547816" y="63089"/>
                </a:lnTo>
                <a:lnTo>
                  <a:pt x="1490385" y="55817"/>
                </a:lnTo>
                <a:lnTo>
                  <a:pt x="1433980" y="53167"/>
                </a:lnTo>
                <a:lnTo>
                  <a:pt x="1377778" y="52644"/>
                </a:lnTo>
                <a:lnTo>
                  <a:pt x="1321617" y="45305"/>
                </a:lnTo>
                <a:lnTo>
                  <a:pt x="1262343" y="39522"/>
                </a:lnTo>
                <a:lnTo>
                  <a:pt x="1200245" y="33051"/>
                </a:lnTo>
                <a:lnTo>
                  <a:pt x="1142919" y="31772"/>
                </a:lnTo>
                <a:lnTo>
                  <a:pt x="1086535" y="31520"/>
                </a:lnTo>
                <a:lnTo>
                  <a:pt x="1024748" y="25881"/>
                </a:lnTo>
                <a:lnTo>
                  <a:pt x="964623" y="21907"/>
                </a:lnTo>
                <a:lnTo>
                  <a:pt x="907686" y="21122"/>
                </a:lnTo>
                <a:lnTo>
                  <a:pt x="851379" y="20967"/>
                </a:lnTo>
                <a:lnTo>
                  <a:pt x="794027" y="13701"/>
                </a:lnTo>
                <a:lnTo>
                  <a:pt x="730705" y="11053"/>
                </a:lnTo>
                <a:lnTo>
                  <a:pt x="678380" y="4940"/>
                </a:lnTo>
                <a:lnTo>
                  <a:pt x="625843" y="2043"/>
                </a:lnTo>
                <a:lnTo>
                  <a:pt x="570405" y="8403"/>
                </a:lnTo>
                <a:lnTo>
                  <a:pt x="514394" y="10006"/>
                </a:lnTo>
                <a:lnTo>
                  <a:pt x="459440" y="9153"/>
                </a:lnTo>
                <a:lnTo>
                  <a:pt x="397152" y="1325"/>
                </a:lnTo>
                <a:lnTo>
                  <a:pt x="339301" y="303"/>
                </a:lnTo>
                <a:lnTo>
                  <a:pt x="275886" y="0"/>
                </a:lnTo>
                <a:lnTo>
                  <a:pt x="212642" y="5499"/>
                </a:lnTo>
                <a:lnTo>
                  <a:pt x="155040" y="8949"/>
                </a:lnTo>
                <a:lnTo>
                  <a:pt x="100927" y="9970"/>
                </a:lnTo>
                <a:lnTo>
                  <a:pt x="38646" y="4250"/>
                </a:lnTo>
                <a:lnTo>
                  <a:pt x="9732" y="6887"/>
                </a:lnTo>
                <a:lnTo>
                  <a:pt x="2489" y="11568"/>
                </a:lnTo>
                <a:lnTo>
                  <a:pt x="0" y="18198"/>
                </a:lnTo>
                <a:lnTo>
                  <a:pt x="681" y="26127"/>
                </a:lnTo>
                <a:lnTo>
                  <a:pt x="5814" y="32583"/>
                </a:lnTo>
                <a:lnTo>
                  <a:pt x="23996" y="42876"/>
                </a:lnTo>
                <a:lnTo>
                  <a:pt x="71718" y="49659"/>
                </a:lnTo>
                <a:lnTo>
                  <a:pt x="133915" y="53120"/>
                </a:lnTo>
                <a:lnTo>
                  <a:pt x="191261" y="60736"/>
                </a:lnTo>
                <a:lnTo>
                  <a:pt x="247650" y="62587"/>
                </a:lnTo>
                <a:lnTo>
                  <a:pt x="295393" y="62908"/>
                </a:lnTo>
                <a:lnTo>
                  <a:pt x="346584" y="63003"/>
                </a:lnTo>
                <a:lnTo>
                  <a:pt x="409048" y="64205"/>
                </a:lnTo>
                <a:lnTo>
                  <a:pt x="459289" y="70276"/>
                </a:lnTo>
                <a:lnTo>
                  <a:pt x="512389" y="72595"/>
                </a:lnTo>
                <a:lnTo>
                  <a:pt x="570887" y="74452"/>
                </a:lnTo>
                <a:lnTo>
                  <a:pt x="626954" y="80722"/>
                </a:lnTo>
                <a:lnTo>
                  <a:pt x="688670" y="84269"/>
                </a:lnTo>
                <a:lnTo>
                  <a:pt x="734589" y="89244"/>
                </a:lnTo>
                <a:lnTo>
                  <a:pt x="779174" y="92236"/>
                </a:lnTo>
                <a:lnTo>
                  <a:pt x="822387" y="93565"/>
                </a:lnTo>
                <a:lnTo>
                  <a:pt x="885006" y="95483"/>
                </a:lnTo>
                <a:lnTo>
                  <a:pt x="942295" y="101771"/>
                </a:lnTo>
                <a:lnTo>
                  <a:pt x="1003203" y="105324"/>
                </a:lnTo>
                <a:lnTo>
                  <a:pt x="1065703" y="112096"/>
                </a:lnTo>
                <a:lnTo>
                  <a:pt x="1127506" y="115792"/>
                </a:lnTo>
                <a:lnTo>
                  <a:pt x="1184552" y="123776"/>
                </a:lnTo>
                <a:lnTo>
                  <a:pt x="1245389" y="133551"/>
                </a:lnTo>
                <a:lnTo>
                  <a:pt x="1306697" y="143856"/>
                </a:lnTo>
                <a:lnTo>
                  <a:pt x="1362428" y="153148"/>
                </a:lnTo>
                <a:lnTo>
                  <a:pt x="1415985" y="157591"/>
                </a:lnTo>
                <a:lnTo>
                  <a:pt x="1470069" y="165797"/>
                </a:lnTo>
                <a:lnTo>
                  <a:pt x="1528857" y="175637"/>
                </a:lnTo>
                <a:lnTo>
                  <a:pt x="1583841" y="184792"/>
                </a:lnTo>
                <a:lnTo>
                  <a:pt x="1636007" y="189194"/>
                </a:lnTo>
                <a:lnTo>
                  <a:pt x="1699269" y="200569"/>
                </a:lnTo>
                <a:lnTo>
                  <a:pt x="1762154" y="214081"/>
                </a:lnTo>
                <a:lnTo>
                  <a:pt x="1819636" y="226845"/>
                </a:lnTo>
                <a:lnTo>
                  <a:pt x="1872931" y="233699"/>
                </a:lnTo>
                <a:lnTo>
                  <a:pt x="1928778" y="240383"/>
                </a:lnTo>
                <a:lnTo>
                  <a:pt x="1973347" y="241540"/>
                </a:lnTo>
                <a:lnTo>
                  <a:pt x="1980711" y="237023"/>
                </a:lnTo>
                <a:lnTo>
                  <a:pt x="1983280" y="229333"/>
                </a:lnTo>
                <a:lnTo>
                  <a:pt x="1982654" y="219526"/>
                </a:lnTo>
                <a:lnTo>
                  <a:pt x="1978726" y="211819"/>
                </a:lnTo>
                <a:lnTo>
                  <a:pt x="1965004" y="200136"/>
                </a:lnTo>
                <a:lnTo>
                  <a:pt x="1907185" y="175675"/>
                </a:lnTo>
                <a:lnTo>
                  <a:pt x="1851870" y="157843"/>
                </a:lnTo>
                <a:lnTo>
                  <a:pt x="1798277" y="143770"/>
                </a:lnTo>
                <a:lnTo>
                  <a:pt x="1741460" y="130895"/>
                </a:lnTo>
                <a:lnTo>
                  <a:pt x="1692198" y="126431"/>
                </a:lnTo>
                <a:lnTo>
                  <a:pt x="1640557" y="118220"/>
                </a:lnTo>
                <a:lnTo>
                  <a:pt x="1587041" y="108378"/>
                </a:lnTo>
                <a:lnTo>
                  <a:pt x="1527251" y="99222"/>
                </a:lnTo>
                <a:lnTo>
                  <a:pt x="1466252" y="94820"/>
                </a:lnTo>
                <a:lnTo>
                  <a:pt x="1408273" y="86627"/>
                </a:lnTo>
                <a:lnTo>
                  <a:pt x="1363639" y="80154"/>
                </a:lnTo>
                <a:lnTo>
                  <a:pt x="1319625" y="76497"/>
                </a:lnTo>
                <a:lnTo>
                  <a:pt x="1276667" y="73702"/>
                </a:lnTo>
                <a:lnTo>
                  <a:pt x="1234177" y="68560"/>
                </a:lnTo>
                <a:lnTo>
                  <a:pt x="1188777" y="65495"/>
                </a:lnTo>
                <a:lnTo>
                  <a:pt x="1142472" y="64133"/>
                </a:lnTo>
                <a:lnTo>
                  <a:pt x="1098496" y="63527"/>
                </a:lnTo>
                <a:lnTo>
                  <a:pt x="1052435" y="60139"/>
                </a:lnTo>
                <a:lnTo>
                  <a:pt x="1005837" y="55903"/>
                </a:lnTo>
                <a:lnTo>
                  <a:pt x="961730" y="54021"/>
                </a:lnTo>
                <a:lnTo>
                  <a:pt x="915610" y="50064"/>
                </a:lnTo>
                <a:lnTo>
                  <a:pt x="868987" y="45577"/>
                </a:lnTo>
                <a:lnTo>
                  <a:pt x="824869" y="43582"/>
                </a:lnTo>
                <a:lnTo>
                  <a:pt x="778744" y="42695"/>
                </a:lnTo>
                <a:lnTo>
                  <a:pt x="732118" y="42301"/>
                </a:lnTo>
                <a:lnTo>
                  <a:pt x="687999" y="42126"/>
                </a:lnTo>
                <a:lnTo>
                  <a:pt x="644994" y="42048"/>
                </a:lnTo>
                <a:lnTo>
                  <a:pt x="602484" y="42014"/>
                </a:lnTo>
                <a:lnTo>
                  <a:pt x="539090" y="41994"/>
                </a:lnTo>
                <a:lnTo>
                  <a:pt x="477022" y="41989"/>
                </a:lnTo>
                <a:lnTo>
                  <a:pt x="419897" y="43157"/>
                </a:lnTo>
                <a:lnTo>
                  <a:pt x="360208" y="49222"/>
                </a:lnTo>
                <a:lnTo>
                  <a:pt x="306127" y="51539"/>
                </a:lnTo>
                <a:lnTo>
                  <a:pt x="245339" y="55442"/>
                </a:lnTo>
                <a:lnTo>
                  <a:pt x="196183" y="60791"/>
                </a:lnTo>
                <a:lnTo>
                  <a:pt x="140283" y="62376"/>
                </a:lnTo>
                <a:lnTo>
                  <a:pt x="80172" y="68501"/>
                </a:lnTo>
                <a:lnTo>
                  <a:pt x="75186" y="71361"/>
                </a:lnTo>
                <a:lnTo>
                  <a:pt x="75371" y="74437"/>
                </a:lnTo>
                <a:lnTo>
                  <a:pt x="79004" y="77658"/>
                </a:lnTo>
                <a:lnTo>
                  <a:pt x="98638" y="78118"/>
                </a:lnTo>
                <a:lnTo>
                  <a:pt x="148816" y="71799"/>
                </a:lnTo>
                <a:lnTo>
                  <a:pt x="209308" y="65637"/>
                </a:lnTo>
                <a:lnTo>
                  <a:pt x="264276" y="63812"/>
                </a:lnTo>
                <a:lnTo>
                  <a:pt x="320726" y="60151"/>
                </a:lnTo>
                <a:lnTo>
                  <a:pt x="381906" y="51658"/>
                </a:lnTo>
                <a:lnTo>
                  <a:pt x="444488" y="44852"/>
                </a:lnTo>
                <a:lnTo>
                  <a:pt x="487633" y="43260"/>
                </a:lnTo>
                <a:lnTo>
                  <a:pt x="534105" y="42552"/>
                </a:lnTo>
                <a:lnTo>
                  <a:pt x="582055" y="42238"/>
                </a:lnTo>
                <a:lnTo>
                  <a:pt x="630663" y="40928"/>
                </a:lnTo>
                <a:lnTo>
                  <a:pt x="679563" y="36447"/>
                </a:lnTo>
                <a:lnTo>
                  <a:pt x="728591" y="33675"/>
                </a:lnTo>
                <a:lnTo>
                  <a:pt x="778848" y="32443"/>
                </a:lnTo>
                <a:lnTo>
                  <a:pt x="832380" y="31896"/>
                </a:lnTo>
                <a:lnTo>
                  <a:pt x="887368" y="31652"/>
                </a:lnTo>
                <a:lnTo>
                  <a:pt x="943002" y="31544"/>
                </a:lnTo>
                <a:lnTo>
                  <a:pt x="998925" y="31496"/>
                </a:lnTo>
                <a:lnTo>
                  <a:pt x="1054975" y="31475"/>
                </a:lnTo>
                <a:lnTo>
                  <a:pt x="1111081" y="32635"/>
                </a:lnTo>
                <a:lnTo>
                  <a:pt x="1167212" y="37050"/>
                </a:lnTo>
                <a:lnTo>
                  <a:pt x="1223355" y="42912"/>
                </a:lnTo>
                <a:lnTo>
                  <a:pt x="1279504" y="49417"/>
                </a:lnTo>
                <a:lnTo>
                  <a:pt x="1335654" y="56207"/>
                </a:lnTo>
                <a:lnTo>
                  <a:pt x="1391804" y="63124"/>
                </a:lnTo>
                <a:lnTo>
                  <a:pt x="1445617" y="70098"/>
                </a:lnTo>
                <a:lnTo>
                  <a:pt x="1492929" y="77097"/>
                </a:lnTo>
                <a:lnTo>
                  <a:pt x="1547849" y="87614"/>
                </a:lnTo>
                <a:lnTo>
                  <a:pt x="1581317" y="946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120040" y="576843"/>
            <a:ext cx="3583869" cy="702927"/>
            <a:chOff x="1120040" y="576843"/>
            <a:chExt cx="3583869" cy="702927"/>
          </a:xfrm>
        </p:grpSpPr>
        <p:sp>
          <p:nvSpPr>
            <p:cNvPr id="2" name="Freeform 1"/>
            <p:cNvSpPr/>
            <p:nvPr/>
          </p:nvSpPr>
          <p:spPr>
            <a:xfrm>
              <a:off x="1120040" y="576843"/>
              <a:ext cx="501349" cy="702927"/>
            </a:xfrm>
            <a:custGeom>
              <a:avLst/>
              <a:gdLst/>
              <a:ahLst/>
              <a:cxnLst/>
              <a:rect l="0" t="0" r="0" b="0"/>
              <a:pathLst>
                <a:path w="501349" h="702927">
                  <a:moveTo>
                    <a:pt x="122322" y="2224"/>
                  </a:moveTo>
                  <a:lnTo>
                    <a:pt x="94811" y="56099"/>
                  </a:lnTo>
                  <a:lnTo>
                    <a:pt x="76773" y="113260"/>
                  </a:lnTo>
                  <a:lnTo>
                    <a:pt x="54270" y="166443"/>
                  </a:lnTo>
                  <a:lnTo>
                    <a:pt x="20366" y="222764"/>
                  </a:lnTo>
                  <a:lnTo>
                    <a:pt x="14577" y="226460"/>
                  </a:lnTo>
                  <a:lnTo>
                    <a:pt x="9548" y="225414"/>
                  </a:lnTo>
                  <a:lnTo>
                    <a:pt x="5025" y="221207"/>
                  </a:lnTo>
                  <a:lnTo>
                    <a:pt x="0" y="200935"/>
                  </a:lnTo>
                  <a:lnTo>
                    <a:pt x="291" y="159757"/>
                  </a:lnTo>
                  <a:lnTo>
                    <a:pt x="10906" y="117921"/>
                  </a:lnTo>
                  <a:lnTo>
                    <a:pt x="42183" y="56237"/>
                  </a:lnTo>
                  <a:lnTo>
                    <a:pt x="64002" y="26027"/>
                  </a:lnTo>
                  <a:lnTo>
                    <a:pt x="82364" y="13583"/>
                  </a:lnTo>
                  <a:lnTo>
                    <a:pt x="118022" y="0"/>
                  </a:lnTo>
                  <a:lnTo>
                    <a:pt x="141468" y="1626"/>
                  </a:lnTo>
                  <a:lnTo>
                    <a:pt x="185116" y="21733"/>
                  </a:lnTo>
                  <a:lnTo>
                    <a:pt x="220297" y="50575"/>
                  </a:lnTo>
                  <a:lnTo>
                    <a:pt x="256709" y="102025"/>
                  </a:lnTo>
                  <a:lnTo>
                    <a:pt x="281189" y="156988"/>
                  </a:lnTo>
                  <a:lnTo>
                    <a:pt x="297290" y="206320"/>
                  </a:lnTo>
                  <a:lnTo>
                    <a:pt x="307005" y="267288"/>
                  </a:lnTo>
                  <a:lnTo>
                    <a:pt x="309689" y="313442"/>
                  </a:lnTo>
                  <a:lnTo>
                    <a:pt x="310881" y="361252"/>
                  </a:lnTo>
                  <a:lnTo>
                    <a:pt x="311411" y="406287"/>
                  </a:lnTo>
                  <a:lnTo>
                    <a:pt x="310540" y="456778"/>
                  </a:lnTo>
                  <a:lnTo>
                    <a:pt x="303477" y="508993"/>
                  </a:lnTo>
                  <a:lnTo>
                    <a:pt x="296146" y="558431"/>
                  </a:lnTo>
                  <a:lnTo>
                    <a:pt x="265460" y="618878"/>
                  </a:lnTo>
                  <a:lnTo>
                    <a:pt x="226765" y="673074"/>
                  </a:lnTo>
                  <a:lnTo>
                    <a:pt x="199937" y="689544"/>
                  </a:lnTo>
                  <a:lnTo>
                    <a:pt x="155068" y="702273"/>
                  </a:lnTo>
                  <a:lnTo>
                    <a:pt x="112137" y="702926"/>
                  </a:lnTo>
                  <a:lnTo>
                    <a:pt x="85040" y="697352"/>
                  </a:lnTo>
                  <a:lnTo>
                    <a:pt x="61299" y="687076"/>
                  </a:lnTo>
                  <a:lnTo>
                    <a:pt x="45288" y="671591"/>
                  </a:lnTo>
                  <a:lnTo>
                    <a:pt x="39380" y="662548"/>
                  </a:lnTo>
                  <a:lnTo>
                    <a:pt x="31066" y="627464"/>
                  </a:lnTo>
                  <a:lnTo>
                    <a:pt x="34192" y="593022"/>
                  </a:lnTo>
                  <a:lnTo>
                    <a:pt x="48116" y="560591"/>
                  </a:lnTo>
                  <a:lnTo>
                    <a:pt x="66725" y="542455"/>
                  </a:lnTo>
                  <a:lnTo>
                    <a:pt x="103509" y="522211"/>
                  </a:lnTo>
                  <a:lnTo>
                    <a:pt x="147164" y="511923"/>
                  </a:lnTo>
                  <a:lnTo>
                    <a:pt x="200263" y="511995"/>
                  </a:lnTo>
                  <a:lnTo>
                    <a:pt x="257330" y="522544"/>
                  </a:lnTo>
                  <a:lnTo>
                    <a:pt x="308164" y="540488"/>
                  </a:lnTo>
                  <a:lnTo>
                    <a:pt x="361673" y="561923"/>
                  </a:lnTo>
                  <a:lnTo>
                    <a:pt x="425084" y="581051"/>
                  </a:lnTo>
                  <a:lnTo>
                    <a:pt x="484355" y="599208"/>
                  </a:lnTo>
                  <a:lnTo>
                    <a:pt x="501348" y="602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21471" y="610652"/>
              <a:ext cx="10530" cy="610654"/>
            </a:xfrm>
            <a:custGeom>
              <a:avLst/>
              <a:gdLst/>
              <a:ahLst/>
              <a:cxnLst/>
              <a:rect l="0" t="0" r="0" b="0"/>
              <a:pathLst>
                <a:path w="10530" h="610654">
                  <a:moveTo>
                    <a:pt x="10529" y="0"/>
                  </a:moveTo>
                  <a:lnTo>
                    <a:pt x="7409" y="48931"/>
                  </a:lnTo>
                  <a:lnTo>
                    <a:pt x="2195" y="103016"/>
                  </a:lnTo>
                  <a:lnTo>
                    <a:pt x="976" y="147560"/>
                  </a:lnTo>
                  <a:lnTo>
                    <a:pt x="434" y="194654"/>
                  </a:lnTo>
                  <a:lnTo>
                    <a:pt x="129" y="250438"/>
                  </a:lnTo>
                  <a:lnTo>
                    <a:pt x="25" y="311209"/>
                  </a:lnTo>
                  <a:lnTo>
                    <a:pt x="1178" y="357632"/>
                  </a:lnTo>
                  <a:lnTo>
                    <a:pt x="7238" y="420521"/>
                  </a:lnTo>
                  <a:lnTo>
                    <a:pt x="9554" y="482958"/>
                  </a:lnTo>
                  <a:lnTo>
                    <a:pt x="9070" y="537853"/>
                  </a:lnTo>
                  <a:lnTo>
                    <a:pt x="2138" y="589557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1879" y="610652"/>
              <a:ext cx="321707" cy="314083"/>
            </a:xfrm>
            <a:custGeom>
              <a:avLst/>
              <a:gdLst/>
              <a:ahLst/>
              <a:cxnLst/>
              <a:rect l="0" t="0" r="0" b="0"/>
              <a:pathLst>
                <a:path w="321707" h="314083">
                  <a:moveTo>
                    <a:pt x="321706" y="252684"/>
                  </a:moveTo>
                  <a:lnTo>
                    <a:pt x="279014" y="255804"/>
                  </a:lnTo>
                  <a:lnTo>
                    <a:pt x="225704" y="270643"/>
                  </a:lnTo>
                  <a:lnTo>
                    <a:pt x="173368" y="287470"/>
                  </a:lnTo>
                  <a:lnTo>
                    <a:pt x="131915" y="300036"/>
                  </a:lnTo>
                  <a:lnTo>
                    <a:pt x="69202" y="311866"/>
                  </a:lnTo>
                  <a:lnTo>
                    <a:pt x="42976" y="314082"/>
                  </a:lnTo>
                  <a:lnTo>
                    <a:pt x="31771" y="311164"/>
                  </a:lnTo>
                  <a:lnTo>
                    <a:pt x="13082" y="298562"/>
                  </a:lnTo>
                  <a:lnTo>
                    <a:pt x="3216" y="275024"/>
                  </a:lnTo>
                  <a:lnTo>
                    <a:pt x="0" y="247405"/>
                  </a:lnTo>
                  <a:lnTo>
                    <a:pt x="10439" y="190205"/>
                  </a:lnTo>
                  <a:lnTo>
                    <a:pt x="32017" y="139130"/>
                  </a:lnTo>
                  <a:lnTo>
                    <a:pt x="55690" y="83981"/>
                  </a:lnTo>
                  <a:lnTo>
                    <a:pt x="71311" y="48280"/>
                  </a:lnTo>
                  <a:lnTo>
                    <a:pt x="1006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84683" y="1189720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56821" y="602886"/>
              <a:ext cx="397536" cy="636416"/>
            </a:xfrm>
            <a:custGeom>
              <a:avLst/>
              <a:gdLst/>
              <a:ahLst/>
              <a:cxnLst/>
              <a:rect l="0" t="0" r="0" b="0"/>
              <a:pathLst>
                <a:path w="397536" h="636416">
                  <a:moveTo>
                    <a:pt x="12132" y="113051"/>
                  </a:moveTo>
                  <a:lnTo>
                    <a:pt x="954" y="101873"/>
                  </a:lnTo>
                  <a:lnTo>
                    <a:pt x="0" y="93901"/>
                  </a:lnTo>
                  <a:lnTo>
                    <a:pt x="5180" y="72565"/>
                  </a:lnTo>
                  <a:lnTo>
                    <a:pt x="21251" y="45423"/>
                  </a:lnTo>
                  <a:lnTo>
                    <a:pt x="40830" y="22563"/>
                  </a:lnTo>
                  <a:lnTo>
                    <a:pt x="67038" y="6561"/>
                  </a:lnTo>
                  <a:lnTo>
                    <a:pt x="102620" y="0"/>
                  </a:lnTo>
                  <a:lnTo>
                    <a:pt x="142798" y="3646"/>
                  </a:lnTo>
                  <a:lnTo>
                    <a:pt x="195957" y="23763"/>
                  </a:lnTo>
                  <a:lnTo>
                    <a:pt x="239038" y="57157"/>
                  </a:lnTo>
                  <a:lnTo>
                    <a:pt x="247510" y="77291"/>
                  </a:lnTo>
                  <a:lnTo>
                    <a:pt x="252949" y="133934"/>
                  </a:lnTo>
                  <a:lnTo>
                    <a:pt x="247453" y="160937"/>
                  </a:lnTo>
                  <a:lnTo>
                    <a:pt x="236042" y="184637"/>
                  </a:lnTo>
                  <a:lnTo>
                    <a:pt x="188316" y="241331"/>
                  </a:lnTo>
                  <a:lnTo>
                    <a:pt x="147016" y="277791"/>
                  </a:lnTo>
                  <a:lnTo>
                    <a:pt x="137150" y="281369"/>
                  </a:lnTo>
                  <a:lnTo>
                    <a:pt x="116828" y="282226"/>
                  </a:lnTo>
                  <a:lnTo>
                    <a:pt x="113515" y="279647"/>
                  </a:lnTo>
                  <a:lnTo>
                    <a:pt x="114816" y="275587"/>
                  </a:lnTo>
                  <a:lnTo>
                    <a:pt x="119192" y="270542"/>
                  </a:lnTo>
                  <a:lnTo>
                    <a:pt x="136533" y="264935"/>
                  </a:lnTo>
                  <a:lnTo>
                    <a:pt x="178843" y="264899"/>
                  </a:lnTo>
                  <a:lnTo>
                    <a:pt x="229594" y="272297"/>
                  </a:lnTo>
                  <a:lnTo>
                    <a:pt x="288664" y="290866"/>
                  </a:lnTo>
                  <a:lnTo>
                    <a:pt x="344906" y="332263"/>
                  </a:lnTo>
                  <a:lnTo>
                    <a:pt x="361243" y="349689"/>
                  </a:lnTo>
                  <a:lnTo>
                    <a:pt x="387675" y="399004"/>
                  </a:lnTo>
                  <a:lnTo>
                    <a:pt x="397535" y="439933"/>
                  </a:lnTo>
                  <a:lnTo>
                    <a:pt x="397337" y="481697"/>
                  </a:lnTo>
                  <a:lnTo>
                    <a:pt x="386749" y="523706"/>
                  </a:lnTo>
                  <a:lnTo>
                    <a:pt x="356622" y="579823"/>
                  </a:lnTo>
                  <a:lnTo>
                    <a:pt x="321524" y="610753"/>
                  </a:lnTo>
                  <a:lnTo>
                    <a:pt x="281488" y="629146"/>
                  </a:lnTo>
                  <a:lnTo>
                    <a:pt x="228812" y="636415"/>
                  </a:lnTo>
                  <a:lnTo>
                    <a:pt x="173346" y="630466"/>
                  </a:lnTo>
                  <a:lnTo>
                    <a:pt x="122355" y="614906"/>
                  </a:lnTo>
                  <a:lnTo>
                    <a:pt x="83005" y="599441"/>
                  </a:lnTo>
                  <a:lnTo>
                    <a:pt x="54246" y="586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4932" y="863336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04738" y="60873"/>
                  </a:lnTo>
                  <a:lnTo>
                    <a:pt x="41876" y="119234"/>
                  </a:lnTo>
                  <a:lnTo>
                    <a:pt x="14294" y="1411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3347" y="873865"/>
              <a:ext cx="221099" cy="221099"/>
            </a:xfrm>
            <a:custGeom>
              <a:avLst/>
              <a:gdLst/>
              <a:ahLst/>
              <a:cxnLst/>
              <a:rect l="0" t="0" r="0" b="0"/>
              <a:pathLst>
                <a:path w="221099" h="221099">
                  <a:moveTo>
                    <a:pt x="0" y="0"/>
                  </a:moveTo>
                  <a:lnTo>
                    <a:pt x="50995" y="60873"/>
                  </a:lnTo>
                  <a:lnTo>
                    <a:pt x="102945" y="121750"/>
                  </a:lnTo>
                  <a:lnTo>
                    <a:pt x="159870" y="180795"/>
                  </a:lnTo>
                  <a:lnTo>
                    <a:pt x="198085" y="210711"/>
                  </a:lnTo>
                  <a:lnTo>
                    <a:pt x="22109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11357" y="652766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71423"/>
                  </a:lnTo>
                  <a:lnTo>
                    <a:pt x="0" y="233643"/>
                  </a:lnTo>
                  <a:lnTo>
                    <a:pt x="1170" y="290994"/>
                  </a:lnTo>
                  <a:lnTo>
                    <a:pt x="8334" y="347382"/>
                  </a:lnTo>
                  <a:lnTo>
                    <a:pt x="9878" y="398896"/>
                  </a:lnTo>
                  <a:lnTo>
                    <a:pt x="10337" y="459783"/>
                  </a:lnTo>
                  <a:lnTo>
                    <a:pt x="10472" y="511749"/>
                  </a:lnTo>
                  <a:lnTo>
                    <a:pt x="10529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07161" y="705409"/>
              <a:ext cx="496748" cy="546016"/>
            </a:xfrm>
            <a:custGeom>
              <a:avLst/>
              <a:gdLst/>
              <a:ahLst/>
              <a:cxnLst/>
              <a:rect l="0" t="0" r="0" b="0"/>
              <a:pathLst>
                <a:path w="496748" h="546016">
                  <a:moveTo>
                    <a:pt x="204279" y="0"/>
                  </a:moveTo>
                  <a:lnTo>
                    <a:pt x="163422" y="2339"/>
                  </a:lnTo>
                  <a:lnTo>
                    <a:pt x="125233" y="16811"/>
                  </a:lnTo>
                  <a:lnTo>
                    <a:pt x="77002" y="55087"/>
                  </a:lnTo>
                  <a:lnTo>
                    <a:pt x="36624" y="117060"/>
                  </a:lnTo>
                  <a:lnTo>
                    <a:pt x="9239" y="180102"/>
                  </a:lnTo>
                  <a:lnTo>
                    <a:pt x="0" y="227019"/>
                  </a:lnTo>
                  <a:lnTo>
                    <a:pt x="3632" y="279134"/>
                  </a:lnTo>
                  <a:lnTo>
                    <a:pt x="13287" y="338510"/>
                  </a:lnTo>
                  <a:lnTo>
                    <a:pt x="29276" y="397047"/>
                  </a:lnTo>
                  <a:lnTo>
                    <a:pt x="51991" y="453165"/>
                  </a:lnTo>
                  <a:lnTo>
                    <a:pt x="89580" y="503375"/>
                  </a:lnTo>
                  <a:lnTo>
                    <a:pt x="120381" y="530774"/>
                  </a:lnTo>
                  <a:lnTo>
                    <a:pt x="144374" y="540056"/>
                  </a:lnTo>
                  <a:lnTo>
                    <a:pt x="197905" y="546015"/>
                  </a:lnTo>
                  <a:lnTo>
                    <a:pt x="260775" y="537617"/>
                  </a:lnTo>
                  <a:lnTo>
                    <a:pt x="302777" y="521032"/>
                  </a:lnTo>
                  <a:lnTo>
                    <a:pt x="357991" y="481983"/>
                  </a:lnTo>
                  <a:lnTo>
                    <a:pt x="410724" y="440567"/>
                  </a:lnTo>
                  <a:lnTo>
                    <a:pt x="444042" y="400900"/>
                  </a:lnTo>
                  <a:lnTo>
                    <a:pt x="473735" y="338806"/>
                  </a:lnTo>
                  <a:lnTo>
                    <a:pt x="491212" y="286723"/>
                  </a:lnTo>
                  <a:lnTo>
                    <a:pt x="496747" y="247822"/>
                  </a:lnTo>
                  <a:lnTo>
                    <a:pt x="490211" y="185520"/>
                  </a:lnTo>
                  <a:lnTo>
                    <a:pt x="474536" y="130059"/>
                  </a:lnTo>
                  <a:lnTo>
                    <a:pt x="452811" y="95858"/>
                  </a:lnTo>
                  <a:lnTo>
                    <a:pt x="402604" y="43429"/>
                  </a:lnTo>
                  <a:lnTo>
                    <a:pt x="377432" y="26710"/>
                  </a:lnTo>
                  <a:lnTo>
                    <a:pt x="331363" y="15323"/>
                  </a:lnTo>
                  <a:lnTo>
                    <a:pt x="275309" y="11475"/>
                  </a:lnTo>
                  <a:lnTo>
                    <a:pt x="24639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127585" y="874873"/>
            <a:ext cx="3593500" cy="618462"/>
            <a:chOff x="6127585" y="874873"/>
            <a:chExt cx="3593500" cy="618462"/>
          </a:xfrm>
        </p:grpSpPr>
        <p:sp>
          <p:nvSpPr>
            <p:cNvPr id="12" name="Freeform 11"/>
            <p:cNvSpPr/>
            <p:nvPr/>
          </p:nvSpPr>
          <p:spPr>
            <a:xfrm>
              <a:off x="6222342" y="926507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42114" y="0"/>
                  </a:moveTo>
                  <a:lnTo>
                    <a:pt x="30935" y="16768"/>
                  </a:lnTo>
                  <a:lnTo>
                    <a:pt x="23984" y="49552"/>
                  </a:lnTo>
                  <a:lnTo>
                    <a:pt x="28870" y="110957"/>
                  </a:lnTo>
                  <a:lnTo>
                    <a:pt x="29610" y="162078"/>
                  </a:lnTo>
                  <a:lnTo>
                    <a:pt x="24111" y="213100"/>
                  </a:lnTo>
                  <a:lnTo>
                    <a:pt x="18540" y="272854"/>
                  </a:lnTo>
                  <a:lnTo>
                    <a:pt x="6522" y="32971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27585" y="874873"/>
              <a:ext cx="329209" cy="492581"/>
            </a:xfrm>
            <a:custGeom>
              <a:avLst/>
              <a:gdLst/>
              <a:ahLst/>
              <a:cxnLst/>
              <a:rect l="0" t="0" r="0" b="0"/>
              <a:pathLst>
                <a:path w="329209" h="492581">
                  <a:moveTo>
                    <a:pt x="0" y="72691"/>
                  </a:moveTo>
                  <a:lnTo>
                    <a:pt x="9576" y="48645"/>
                  </a:lnTo>
                  <a:lnTo>
                    <a:pt x="20244" y="34318"/>
                  </a:lnTo>
                  <a:lnTo>
                    <a:pt x="44992" y="18687"/>
                  </a:lnTo>
                  <a:lnTo>
                    <a:pt x="87136" y="4096"/>
                  </a:lnTo>
                  <a:lnTo>
                    <a:pt x="146241" y="0"/>
                  </a:lnTo>
                  <a:lnTo>
                    <a:pt x="197733" y="4780"/>
                  </a:lnTo>
                  <a:lnTo>
                    <a:pt x="225353" y="19294"/>
                  </a:lnTo>
                  <a:lnTo>
                    <a:pt x="248356" y="44002"/>
                  </a:lnTo>
                  <a:lnTo>
                    <a:pt x="256610" y="66569"/>
                  </a:lnTo>
                  <a:lnTo>
                    <a:pt x="261909" y="119185"/>
                  </a:lnTo>
                  <a:lnTo>
                    <a:pt x="256394" y="140539"/>
                  </a:lnTo>
                  <a:lnTo>
                    <a:pt x="226050" y="187951"/>
                  </a:lnTo>
                  <a:lnTo>
                    <a:pt x="198389" y="210697"/>
                  </a:lnTo>
                  <a:lnTo>
                    <a:pt x="174986" y="223026"/>
                  </a:lnTo>
                  <a:lnTo>
                    <a:pt x="176318" y="223218"/>
                  </a:lnTo>
                  <a:lnTo>
                    <a:pt x="180717" y="222175"/>
                  </a:lnTo>
                  <a:lnTo>
                    <a:pt x="214853" y="226297"/>
                  </a:lnTo>
                  <a:lnTo>
                    <a:pt x="250833" y="240517"/>
                  </a:lnTo>
                  <a:lnTo>
                    <a:pt x="301038" y="280005"/>
                  </a:lnTo>
                  <a:lnTo>
                    <a:pt x="317054" y="306473"/>
                  </a:lnTo>
                  <a:lnTo>
                    <a:pt x="329208" y="336542"/>
                  </a:lnTo>
                  <a:lnTo>
                    <a:pt x="329041" y="373268"/>
                  </a:lnTo>
                  <a:lnTo>
                    <a:pt x="315992" y="408196"/>
                  </a:lnTo>
                  <a:lnTo>
                    <a:pt x="291719" y="435182"/>
                  </a:lnTo>
                  <a:lnTo>
                    <a:pt x="231357" y="479574"/>
                  </a:lnTo>
                  <a:lnTo>
                    <a:pt x="207331" y="487495"/>
                  </a:lnTo>
                  <a:lnTo>
                    <a:pt x="153778" y="492580"/>
                  </a:lnTo>
                  <a:lnTo>
                    <a:pt x="117703" y="487871"/>
                  </a:lnTo>
                  <a:lnTo>
                    <a:pt x="73700" y="462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17140" y="1077415"/>
              <a:ext cx="168456" cy="244813"/>
            </a:xfrm>
            <a:custGeom>
              <a:avLst/>
              <a:gdLst/>
              <a:ahLst/>
              <a:cxnLst/>
              <a:rect l="0" t="0" r="0" b="0"/>
              <a:pathLst>
                <a:path w="168456" h="244813">
                  <a:moveTo>
                    <a:pt x="0" y="112305"/>
                  </a:moveTo>
                  <a:lnTo>
                    <a:pt x="61110" y="94347"/>
                  </a:lnTo>
                  <a:lnTo>
                    <a:pt x="115541" y="77156"/>
                  </a:lnTo>
                  <a:lnTo>
                    <a:pt x="141729" y="61076"/>
                  </a:lnTo>
                  <a:lnTo>
                    <a:pt x="145958" y="52416"/>
                  </a:lnTo>
                  <a:lnTo>
                    <a:pt x="147538" y="30315"/>
                  </a:lnTo>
                  <a:lnTo>
                    <a:pt x="142812" y="21380"/>
                  </a:lnTo>
                  <a:lnTo>
                    <a:pt x="125083" y="8333"/>
                  </a:lnTo>
                  <a:lnTo>
                    <a:pt x="88794" y="0"/>
                  </a:lnTo>
                  <a:lnTo>
                    <a:pt x="65200" y="4290"/>
                  </a:lnTo>
                  <a:lnTo>
                    <a:pt x="44185" y="15165"/>
                  </a:lnTo>
                  <a:lnTo>
                    <a:pt x="27047" y="31697"/>
                  </a:lnTo>
                  <a:lnTo>
                    <a:pt x="17870" y="53862"/>
                  </a:lnTo>
                  <a:lnTo>
                    <a:pt x="11979" y="106220"/>
                  </a:lnTo>
                  <a:lnTo>
                    <a:pt x="16548" y="142087"/>
                  </a:lnTo>
                  <a:lnTo>
                    <a:pt x="43368" y="196295"/>
                  </a:lnTo>
                  <a:lnTo>
                    <a:pt x="57879" y="216314"/>
                  </a:lnTo>
                  <a:lnTo>
                    <a:pt x="76027" y="233011"/>
                  </a:lnTo>
                  <a:lnTo>
                    <a:pt x="98911" y="241991"/>
                  </a:lnTo>
                  <a:lnTo>
                    <a:pt x="123508" y="244812"/>
                  </a:lnTo>
                  <a:lnTo>
                    <a:pt x="168455" y="238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72718" y="1101088"/>
              <a:ext cx="133977" cy="193918"/>
            </a:xfrm>
            <a:custGeom>
              <a:avLst/>
              <a:gdLst/>
              <a:ahLst/>
              <a:cxnLst/>
              <a:rect l="0" t="0" r="0" b="0"/>
              <a:pathLst>
                <a:path w="133977" h="193918">
                  <a:moveTo>
                    <a:pt x="133976" y="67575"/>
                  </a:moveTo>
                  <a:lnTo>
                    <a:pt x="119403" y="24883"/>
                  </a:lnTo>
                  <a:lnTo>
                    <a:pt x="113732" y="14547"/>
                  </a:lnTo>
                  <a:lnTo>
                    <a:pt x="105273" y="7657"/>
                  </a:lnTo>
                  <a:lnTo>
                    <a:pt x="83395" y="0"/>
                  </a:lnTo>
                  <a:lnTo>
                    <a:pt x="61193" y="2837"/>
                  </a:lnTo>
                  <a:lnTo>
                    <a:pt x="32082" y="17588"/>
                  </a:lnTo>
                  <a:lnTo>
                    <a:pt x="17331" y="31320"/>
                  </a:lnTo>
                  <a:lnTo>
                    <a:pt x="6874" y="49122"/>
                  </a:lnTo>
                  <a:lnTo>
                    <a:pt x="0" y="90053"/>
                  </a:lnTo>
                  <a:lnTo>
                    <a:pt x="3553" y="128047"/>
                  </a:lnTo>
                  <a:lnTo>
                    <a:pt x="12060" y="147484"/>
                  </a:lnTo>
                  <a:lnTo>
                    <a:pt x="24808" y="163921"/>
                  </a:lnTo>
                  <a:lnTo>
                    <a:pt x="42174" y="179026"/>
                  </a:lnTo>
                  <a:lnTo>
                    <a:pt x="64709" y="187298"/>
                  </a:lnTo>
                  <a:lnTo>
                    <a:pt x="112919" y="193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93917" y="1126337"/>
              <a:ext cx="218105" cy="200687"/>
            </a:xfrm>
            <a:custGeom>
              <a:avLst/>
              <a:gdLst/>
              <a:ahLst/>
              <a:cxnLst/>
              <a:rect l="0" t="0" r="0" b="0"/>
              <a:pathLst>
                <a:path w="218105" h="200687">
                  <a:moveTo>
                    <a:pt x="91762" y="105497"/>
                  </a:moveTo>
                  <a:lnTo>
                    <a:pt x="115481" y="61534"/>
                  </a:lnTo>
                  <a:lnTo>
                    <a:pt x="116731" y="41504"/>
                  </a:lnTo>
                  <a:lnTo>
                    <a:pt x="115427" y="31249"/>
                  </a:lnTo>
                  <a:lnTo>
                    <a:pt x="104619" y="13616"/>
                  </a:lnTo>
                  <a:lnTo>
                    <a:pt x="96824" y="5639"/>
                  </a:lnTo>
                  <a:lnTo>
                    <a:pt x="88118" y="1490"/>
                  </a:lnTo>
                  <a:lnTo>
                    <a:pt x="69085" y="0"/>
                  </a:lnTo>
                  <a:lnTo>
                    <a:pt x="52047" y="6357"/>
                  </a:lnTo>
                  <a:lnTo>
                    <a:pt x="36676" y="18151"/>
                  </a:lnTo>
                  <a:lnTo>
                    <a:pt x="16038" y="44521"/>
                  </a:lnTo>
                  <a:lnTo>
                    <a:pt x="3165" y="75732"/>
                  </a:lnTo>
                  <a:lnTo>
                    <a:pt x="0" y="114095"/>
                  </a:lnTo>
                  <a:lnTo>
                    <a:pt x="7121" y="152758"/>
                  </a:lnTo>
                  <a:lnTo>
                    <a:pt x="23529" y="180071"/>
                  </a:lnTo>
                  <a:lnTo>
                    <a:pt x="36480" y="195573"/>
                  </a:lnTo>
                  <a:lnTo>
                    <a:pt x="44378" y="199473"/>
                  </a:lnTo>
                  <a:lnTo>
                    <a:pt x="62514" y="200686"/>
                  </a:lnTo>
                  <a:lnTo>
                    <a:pt x="92454" y="189203"/>
                  </a:lnTo>
                  <a:lnTo>
                    <a:pt x="106887" y="174285"/>
                  </a:lnTo>
                  <a:lnTo>
                    <a:pt x="133354" y="115594"/>
                  </a:lnTo>
                  <a:lnTo>
                    <a:pt x="137038" y="105209"/>
                  </a:lnTo>
                  <a:lnTo>
                    <a:pt x="140663" y="101796"/>
                  </a:lnTo>
                  <a:lnTo>
                    <a:pt x="144249" y="103029"/>
                  </a:lnTo>
                  <a:lnTo>
                    <a:pt x="151354" y="113759"/>
                  </a:lnTo>
                  <a:lnTo>
                    <a:pt x="174550" y="159227"/>
                  </a:lnTo>
                  <a:lnTo>
                    <a:pt x="190558" y="173441"/>
                  </a:lnTo>
                  <a:lnTo>
                    <a:pt x="218104" y="189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54785" y="1126549"/>
              <a:ext cx="182306" cy="223515"/>
            </a:xfrm>
            <a:custGeom>
              <a:avLst/>
              <a:gdLst/>
              <a:ahLst/>
              <a:cxnLst/>
              <a:rect l="0" t="0" r="0" b="0"/>
              <a:pathLst>
                <a:path w="182306" h="223515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34702"/>
                  </a:lnTo>
                  <a:lnTo>
                    <a:pt x="20698" y="189227"/>
                  </a:lnTo>
                  <a:lnTo>
                    <a:pt x="24110" y="199851"/>
                  </a:lnTo>
                  <a:lnTo>
                    <a:pt x="37260" y="214774"/>
                  </a:lnTo>
                  <a:lnTo>
                    <a:pt x="45681" y="220392"/>
                  </a:lnTo>
                  <a:lnTo>
                    <a:pt x="64395" y="223514"/>
                  </a:lnTo>
                  <a:lnTo>
                    <a:pt x="74299" y="222709"/>
                  </a:lnTo>
                  <a:lnTo>
                    <a:pt x="91542" y="215575"/>
                  </a:lnTo>
                  <a:lnTo>
                    <a:pt x="107005" y="203436"/>
                  </a:lnTo>
                  <a:lnTo>
                    <a:pt x="148678" y="151399"/>
                  </a:lnTo>
                  <a:lnTo>
                    <a:pt x="172432" y="104905"/>
                  </a:lnTo>
                  <a:lnTo>
                    <a:pt x="182305" y="65528"/>
                  </a:lnTo>
                  <a:lnTo>
                    <a:pt x="179465" y="19659"/>
                  </a:lnTo>
                  <a:lnTo>
                    <a:pt x="178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17264" y="1111895"/>
              <a:ext cx="168277" cy="231728"/>
            </a:xfrm>
            <a:custGeom>
              <a:avLst/>
              <a:gdLst/>
              <a:ahLst/>
              <a:cxnLst/>
              <a:rect l="0" t="0" r="0" b="0"/>
              <a:pathLst>
                <a:path w="168277" h="231728">
                  <a:moveTo>
                    <a:pt x="115897" y="14654"/>
                  </a:moveTo>
                  <a:lnTo>
                    <a:pt x="66345" y="0"/>
                  </a:lnTo>
                  <a:lnTo>
                    <a:pt x="43571" y="2682"/>
                  </a:lnTo>
                  <a:lnTo>
                    <a:pt x="22920" y="11672"/>
                  </a:lnTo>
                  <a:lnTo>
                    <a:pt x="5944" y="23467"/>
                  </a:lnTo>
                  <a:lnTo>
                    <a:pt x="1650" y="31058"/>
                  </a:lnTo>
                  <a:lnTo>
                    <a:pt x="0" y="48851"/>
                  </a:lnTo>
                  <a:lnTo>
                    <a:pt x="6285" y="65337"/>
                  </a:lnTo>
                  <a:lnTo>
                    <a:pt x="11236" y="73009"/>
                  </a:lnTo>
                  <a:lnTo>
                    <a:pt x="26097" y="84653"/>
                  </a:lnTo>
                  <a:lnTo>
                    <a:pt x="84746" y="109085"/>
                  </a:lnTo>
                  <a:lnTo>
                    <a:pt x="143076" y="135320"/>
                  </a:lnTo>
                  <a:lnTo>
                    <a:pt x="161512" y="148612"/>
                  </a:lnTo>
                  <a:lnTo>
                    <a:pt x="166194" y="156602"/>
                  </a:lnTo>
                  <a:lnTo>
                    <a:pt x="168276" y="174838"/>
                  </a:lnTo>
                  <a:lnTo>
                    <a:pt x="162183" y="191522"/>
                  </a:lnTo>
                  <a:lnTo>
                    <a:pt x="139208" y="221296"/>
                  </a:lnTo>
                  <a:lnTo>
                    <a:pt x="119627" y="229327"/>
                  </a:lnTo>
                  <a:lnTo>
                    <a:pt x="96498" y="231727"/>
                  </a:lnTo>
                  <a:lnTo>
                    <a:pt x="35323" y="218713"/>
                  </a:lnTo>
                  <a:lnTo>
                    <a:pt x="21140" y="214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34939" y="1129778"/>
              <a:ext cx="150907" cy="210417"/>
            </a:xfrm>
            <a:custGeom>
              <a:avLst/>
              <a:gdLst/>
              <a:ahLst/>
              <a:cxnLst/>
              <a:rect l="0" t="0" r="0" b="0"/>
              <a:pathLst>
                <a:path w="150907" h="210417">
                  <a:moveTo>
                    <a:pt x="35092" y="102056"/>
                  </a:moveTo>
                  <a:lnTo>
                    <a:pt x="72570" y="93722"/>
                  </a:lnTo>
                  <a:lnTo>
                    <a:pt x="96203" y="90163"/>
                  </a:lnTo>
                  <a:lnTo>
                    <a:pt x="118404" y="80782"/>
                  </a:lnTo>
                  <a:lnTo>
                    <a:pt x="133731" y="65695"/>
                  </a:lnTo>
                  <a:lnTo>
                    <a:pt x="139456" y="56758"/>
                  </a:lnTo>
                  <a:lnTo>
                    <a:pt x="140932" y="47291"/>
                  </a:lnTo>
                  <a:lnTo>
                    <a:pt x="136334" y="27413"/>
                  </a:lnTo>
                  <a:lnTo>
                    <a:pt x="130663" y="19539"/>
                  </a:lnTo>
                  <a:lnTo>
                    <a:pt x="115002" y="7670"/>
                  </a:lnTo>
                  <a:lnTo>
                    <a:pt x="80866" y="0"/>
                  </a:lnTo>
                  <a:lnTo>
                    <a:pt x="41115" y="8906"/>
                  </a:lnTo>
                  <a:lnTo>
                    <a:pt x="22951" y="23221"/>
                  </a:lnTo>
                  <a:lnTo>
                    <a:pt x="6148" y="51011"/>
                  </a:lnTo>
                  <a:lnTo>
                    <a:pt x="1759" y="61007"/>
                  </a:lnTo>
                  <a:lnTo>
                    <a:pt x="0" y="84592"/>
                  </a:lnTo>
                  <a:lnTo>
                    <a:pt x="8403" y="132271"/>
                  </a:lnTo>
                  <a:lnTo>
                    <a:pt x="29733" y="174315"/>
                  </a:lnTo>
                  <a:lnTo>
                    <a:pt x="42849" y="191103"/>
                  </a:lnTo>
                  <a:lnTo>
                    <a:pt x="68976" y="208119"/>
                  </a:lnTo>
                  <a:lnTo>
                    <a:pt x="88756" y="210416"/>
                  </a:lnTo>
                  <a:lnTo>
                    <a:pt x="150906" y="196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51680" y="937036"/>
              <a:ext cx="23720" cy="421141"/>
            </a:xfrm>
            <a:custGeom>
              <a:avLst/>
              <a:gdLst/>
              <a:ahLst/>
              <a:cxnLst/>
              <a:rect l="0" t="0" r="0" b="0"/>
              <a:pathLst>
                <a:path w="23720" h="421141">
                  <a:moveTo>
                    <a:pt x="23719" y="0"/>
                  </a:moveTo>
                  <a:lnTo>
                    <a:pt x="12541" y="11178"/>
                  </a:lnTo>
                  <a:lnTo>
                    <a:pt x="0" y="40487"/>
                  </a:lnTo>
                  <a:lnTo>
                    <a:pt x="54" y="89985"/>
                  </a:lnTo>
                  <a:lnTo>
                    <a:pt x="1889" y="149105"/>
                  </a:lnTo>
                  <a:lnTo>
                    <a:pt x="2433" y="199897"/>
                  </a:lnTo>
                  <a:lnTo>
                    <a:pt x="9852" y="252915"/>
                  </a:lnTo>
                  <a:lnTo>
                    <a:pt x="12201" y="300456"/>
                  </a:lnTo>
                  <a:lnTo>
                    <a:pt x="12897" y="350416"/>
                  </a:lnTo>
                  <a:lnTo>
                    <a:pt x="13133" y="400454"/>
                  </a:lnTo>
                  <a:lnTo>
                    <a:pt x="1319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62033" y="989678"/>
              <a:ext cx="305288" cy="386785"/>
            </a:xfrm>
            <a:custGeom>
              <a:avLst/>
              <a:gdLst/>
              <a:ahLst/>
              <a:cxnLst/>
              <a:rect l="0" t="0" r="0" b="0"/>
              <a:pathLst>
                <a:path w="305288" h="386785">
                  <a:moveTo>
                    <a:pt x="144993" y="0"/>
                  </a:moveTo>
                  <a:lnTo>
                    <a:pt x="102301" y="3120"/>
                  </a:lnTo>
                  <a:lnTo>
                    <a:pt x="91965" y="5590"/>
                  </a:lnTo>
                  <a:lnTo>
                    <a:pt x="74242" y="17692"/>
                  </a:lnTo>
                  <a:lnTo>
                    <a:pt x="30521" y="65285"/>
                  </a:lnTo>
                  <a:lnTo>
                    <a:pt x="9774" y="116924"/>
                  </a:lnTo>
                  <a:lnTo>
                    <a:pt x="0" y="177774"/>
                  </a:lnTo>
                  <a:lnTo>
                    <a:pt x="3896" y="228799"/>
                  </a:lnTo>
                  <a:lnTo>
                    <a:pt x="16863" y="288867"/>
                  </a:lnTo>
                  <a:lnTo>
                    <a:pt x="40741" y="332621"/>
                  </a:lnTo>
                  <a:lnTo>
                    <a:pt x="67988" y="364141"/>
                  </a:lnTo>
                  <a:lnTo>
                    <a:pt x="94491" y="380205"/>
                  </a:lnTo>
                  <a:lnTo>
                    <a:pt x="135749" y="386784"/>
                  </a:lnTo>
                  <a:lnTo>
                    <a:pt x="173839" y="383145"/>
                  </a:lnTo>
                  <a:lnTo>
                    <a:pt x="207352" y="369068"/>
                  </a:lnTo>
                  <a:lnTo>
                    <a:pt x="256609" y="320570"/>
                  </a:lnTo>
                  <a:lnTo>
                    <a:pt x="290285" y="257113"/>
                  </a:lnTo>
                  <a:lnTo>
                    <a:pt x="304765" y="216822"/>
                  </a:lnTo>
                  <a:lnTo>
                    <a:pt x="305287" y="175248"/>
                  </a:lnTo>
                  <a:lnTo>
                    <a:pt x="293813" y="119278"/>
                  </a:lnTo>
                  <a:lnTo>
                    <a:pt x="270230" y="69402"/>
                  </a:lnTo>
                  <a:lnTo>
                    <a:pt x="246831" y="43960"/>
                  </a:lnTo>
                  <a:lnTo>
                    <a:pt x="217671" y="24724"/>
                  </a:lnTo>
                  <a:lnTo>
                    <a:pt x="197181" y="16838"/>
                  </a:lnTo>
                  <a:lnTo>
                    <a:pt x="15552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992620" y="926507"/>
              <a:ext cx="230345" cy="526426"/>
            </a:xfrm>
            <a:custGeom>
              <a:avLst/>
              <a:gdLst/>
              <a:ahLst/>
              <a:cxnLst/>
              <a:rect l="0" t="0" r="0" b="0"/>
              <a:pathLst>
                <a:path w="230345" h="526426">
                  <a:moveTo>
                    <a:pt x="30302" y="0"/>
                  </a:moveTo>
                  <a:lnTo>
                    <a:pt x="21969" y="57264"/>
                  </a:lnTo>
                  <a:lnTo>
                    <a:pt x="20424" y="112894"/>
                  </a:lnTo>
                  <a:lnTo>
                    <a:pt x="20063" y="157800"/>
                  </a:lnTo>
                  <a:lnTo>
                    <a:pt x="19902" y="205054"/>
                  </a:lnTo>
                  <a:lnTo>
                    <a:pt x="19831" y="253352"/>
                  </a:lnTo>
                  <a:lnTo>
                    <a:pt x="20969" y="300944"/>
                  </a:lnTo>
                  <a:lnTo>
                    <a:pt x="25847" y="363690"/>
                  </a:lnTo>
                  <a:lnTo>
                    <a:pt x="21319" y="421230"/>
                  </a:lnTo>
                  <a:lnTo>
                    <a:pt x="14489" y="477310"/>
                  </a:lnTo>
                  <a:lnTo>
                    <a:pt x="11571" y="481983"/>
                  </a:lnTo>
                  <a:lnTo>
                    <a:pt x="8456" y="480420"/>
                  </a:lnTo>
                  <a:lnTo>
                    <a:pt x="5210" y="474698"/>
                  </a:lnTo>
                  <a:lnTo>
                    <a:pt x="0" y="424657"/>
                  </a:lnTo>
                  <a:lnTo>
                    <a:pt x="2089" y="368499"/>
                  </a:lnTo>
                  <a:lnTo>
                    <a:pt x="13420" y="317935"/>
                  </a:lnTo>
                  <a:lnTo>
                    <a:pt x="29069" y="290475"/>
                  </a:lnTo>
                  <a:lnTo>
                    <a:pt x="48524" y="267521"/>
                  </a:lnTo>
                  <a:lnTo>
                    <a:pt x="68426" y="259278"/>
                  </a:lnTo>
                  <a:lnTo>
                    <a:pt x="91700" y="256785"/>
                  </a:lnTo>
                  <a:lnTo>
                    <a:pt x="113742" y="259576"/>
                  </a:lnTo>
                  <a:lnTo>
                    <a:pt x="135237" y="270955"/>
                  </a:lnTo>
                  <a:lnTo>
                    <a:pt x="163949" y="297092"/>
                  </a:lnTo>
                  <a:lnTo>
                    <a:pt x="178608" y="318045"/>
                  </a:lnTo>
                  <a:lnTo>
                    <a:pt x="197550" y="369623"/>
                  </a:lnTo>
                  <a:lnTo>
                    <a:pt x="216147" y="431600"/>
                  </a:lnTo>
                  <a:lnTo>
                    <a:pt x="227193" y="484991"/>
                  </a:lnTo>
                  <a:lnTo>
                    <a:pt x="230344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237716" y="1205880"/>
              <a:ext cx="227404" cy="238118"/>
            </a:xfrm>
            <a:custGeom>
              <a:avLst/>
              <a:gdLst/>
              <a:ahLst/>
              <a:cxnLst/>
              <a:rect l="0" t="0" r="0" b="0"/>
              <a:pathLst>
                <a:path w="227404" h="238118">
                  <a:moveTo>
                    <a:pt x="101061" y="215467"/>
                  </a:moveTo>
                  <a:lnTo>
                    <a:pt x="140603" y="159807"/>
                  </a:lnTo>
                  <a:lnTo>
                    <a:pt x="147881" y="139257"/>
                  </a:lnTo>
                  <a:lnTo>
                    <a:pt x="150809" y="101379"/>
                  </a:lnTo>
                  <a:lnTo>
                    <a:pt x="138822" y="38327"/>
                  </a:lnTo>
                  <a:lnTo>
                    <a:pt x="126032" y="19365"/>
                  </a:lnTo>
                  <a:lnTo>
                    <a:pt x="117709" y="11033"/>
                  </a:lnTo>
                  <a:lnTo>
                    <a:pt x="92862" y="1775"/>
                  </a:lnTo>
                  <a:lnTo>
                    <a:pt x="65832" y="0"/>
                  </a:lnTo>
                  <a:lnTo>
                    <a:pt x="46019" y="7010"/>
                  </a:lnTo>
                  <a:lnTo>
                    <a:pt x="29415" y="24163"/>
                  </a:lnTo>
                  <a:lnTo>
                    <a:pt x="10032" y="60128"/>
                  </a:lnTo>
                  <a:lnTo>
                    <a:pt x="0" y="100420"/>
                  </a:lnTo>
                  <a:lnTo>
                    <a:pt x="148" y="141994"/>
                  </a:lnTo>
                  <a:lnTo>
                    <a:pt x="10677" y="192375"/>
                  </a:lnTo>
                  <a:lnTo>
                    <a:pt x="26188" y="219803"/>
                  </a:lnTo>
                  <a:lnTo>
                    <a:pt x="42048" y="232212"/>
                  </a:lnTo>
                  <a:lnTo>
                    <a:pt x="51190" y="237159"/>
                  </a:lnTo>
                  <a:lnTo>
                    <a:pt x="59625" y="238117"/>
                  </a:lnTo>
                  <a:lnTo>
                    <a:pt x="75236" y="232942"/>
                  </a:lnTo>
                  <a:lnTo>
                    <a:pt x="97179" y="216875"/>
                  </a:lnTo>
                  <a:lnTo>
                    <a:pt x="108305" y="194646"/>
                  </a:lnTo>
                  <a:lnTo>
                    <a:pt x="114810" y="166439"/>
                  </a:lnTo>
                  <a:lnTo>
                    <a:pt x="113800" y="138304"/>
                  </a:lnTo>
                  <a:lnTo>
                    <a:pt x="115403" y="132440"/>
                  </a:lnTo>
                  <a:lnTo>
                    <a:pt x="118812" y="132039"/>
                  </a:lnTo>
                  <a:lnTo>
                    <a:pt x="128837" y="140953"/>
                  </a:lnTo>
                  <a:lnTo>
                    <a:pt x="174948" y="202387"/>
                  </a:lnTo>
                  <a:lnTo>
                    <a:pt x="190052" y="216673"/>
                  </a:lnTo>
                  <a:lnTo>
                    <a:pt x="227403" y="236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515361" y="1192733"/>
              <a:ext cx="205724" cy="300602"/>
            </a:xfrm>
            <a:custGeom>
              <a:avLst/>
              <a:gdLst/>
              <a:ahLst/>
              <a:cxnLst/>
              <a:rect l="0" t="0" r="0" b="0"/>
              <a:pathLst>
                <a:path w="205724" h="300602">
                  <a:moveTo>
                    <a:pt x="149800" y="39101"/>
                  </a:moveTo>
                  <a:lnTo>
                    <a:pt x="144210" y="22333"/>
                  </a:lnTo>
                  <a:lnTo>
                    <a:pt x="132108" y="10981"/>
                  </a:lnTo>
                  <a:lnTo>
                    <a:pt x="113860" y="3207"/>
                  </a:lnTo>
                  <a:lnTo>
                    <a:pt x="78450" y="0"/>
                  </a:lnTo>
                  <a:lnTo>
                    <a:pt x="23767" y="11884"/>
                  </a:lnTo>
                  <a:lnTo>
                    <a:pt x="15475" y="17447"/>
                  </a:lnTo>
                  <a:lnTo>
                    <a:pt x="3142" y="32986"/>
                  </a:lnTo>
                  <a:lnTo>
                    <a:pt x="0" y="51591"/>
                  </a:lnTo>
                  <a:lnTo>
                    <a:pt x="800" y="61466"/>
                  </a:lnTo>
                  <a:lnTo>
                    <a:pt x="7929" y="78676"/>
                  </a:lnTo>
                  <a:lnTo>
                    <a:pt x="13105" y="86542"/>
                  </a:lnTo>
                  <a:lnTo>
                    <a:pt x="28215" y="98400"/>
                  </a:lnTo>
                  <a:lnTo>
                    <a:pt x="47799" y="106400"/>
                  </a:lnTo>
                  <a:lnTo>
                    <a:pt x="106501" y="117547"/>
                  </a:lnTo>
                  <a:lnTo>
                    <a:pt x="148396" y="138998"/>
                  </a:lnTo>
                  <a:lnTo>
                    <a:pt x="187757" y="172677"/>
                  </a:lnTo>
                  <a:lnTo>
                    <a:pt x="203680" y="199172"/>
                  </a:lnTo>
                  <a:lnTo>
                    <a:pt x="205723" y="219038"/>
                  </a:lnTo>
                  <a:lnTo>
                    <a:pt x="201561" y="238396"/>
                  </a:lnTo>
                  <a:lnTo>
                    <a:pt x="179825" y="269887"/>
                  </a:lnTo>
                  <a:lnTo>
                    <a:pt x="165484" y="283222"/>
                  </a:lnTo>
                  <a:lnTo>
                    <a:pt x="147411" y="293048"/>
                  </a:lnTo>
                  <a:lnTo>
                    <a:pt x="98808" y="300483"/>
                  </a:lnTo>
                  <a:lnTo>
                    <a:pt x="61511" y="300601"/>
                  </a:lnTo>
                  <a:lnTo>
                    <a:pt x="33986" y="291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948601" y="1831958"/>
            <a:ext cx="3495462" cy="621182"/>
            <a:chOff x="5948601" y="1831958"/>
            <a:chExt cx="3495462" cy="621182"/>
          </a:xfrm>
        </p:grpSpPr>
        <p:sp>
          <p:nvSpPr>
            <p:cNvPr id="26" name="Freeform 25"/>
            <p:cNvSpPr/>
            <p:nvPr/>
          </p:nvSpPr>
          <p:spPr>
            <a:xfrm>
              <a:off x="5948601" y="1831958"/>
              <a:ext cx="94757" cy="558012"/>
            </a:xfrm>
            <a:custGeom>
              <a:avLst/>
              <a:gdLst/>
              <a:ahLst/>
              <a:cxnLst/>
              <a:rect l="0" t="0" r="0" b="0"/>
              <a:pathLst>
                <a:path w="94757" h="558012">
                  <a:moveTo>
                    <a:pt x="94756" y="0"/>
                  </a:moveTo>
                  <a:lnTo>
                    <a:pt x="83578" y="16768"/>
                  </a:lnTo>
                  <a:lnTo>
                    <a:pt x="71881" y="75445"/>
                  </a:lnTo>
                  <a:lnTo>
                    <a:pt x="65751" y="122570"/>
                  </a:lnTo>
                  <a:lnTo>
                    <a:pt x="58091" y="184609"/>
                  </a:lnTo>
                  <a:lnTo>
                    <a:pt x="52549" y="237894"/>
                  </a:lnTo>
                  <a:lnTo>
                    <a:pt x="44522" y="292786"/>
                  </a:lnTo>
                  <a:lnTo>
                    <a:pt x="37000" y="353412"/>
                  </a:lnTo>
                  <a:lnTo>
                    <a:pt x="31485" y="415994"/>
                  </a:lnTo>
                  <a:lnTo>
                    <a:pt x="24666" y="466149"/>
                  </a:lnTo>
                  <a:lnTo>
                    <a:pt x="18651" y="522491"/>
                  </a:lnTo>
                  <a:lnTo>
                    <a:pt x="12968" y="542224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76619" y="2054520"/>
              <a:ext cx="187920" cy="267975"/>
            </a:xfrm>
            <a:custGeom>
              <a:avLst/>
              <a:gdLst/>
              <a:ahLst/>
              <a:cxnLst/>
              <a:rect l="0" t="0" r="0" b="0"/>
              <a:pathLst>
                <a:path w="187920" h="267975">
                  <a:moveTo>
                    <a:pt x="8935" y="9065"/>
                  </a:moveTo>
                  <a:lnTo>
                    <a:pt x="51627" y="5946"/>
                  </a:lnTo>
                  <a:lnTo>
                    <a:pt x="98867" y="0"/>
                  </a:lnTo>
                  <a:lnTo>
                    <a:pt x="155698" y="10182"/>
                  </a:lnTo>
                  <a:lnTo>
                    <a:pt x="166439" y="13319"/>
                  </a:lnTo>
                  <a:lnTo>
                    <a:pt x="172429" y="20090"/>
                  </a:lnTo>
                  <a:lnTo>
                    <a:pt x="175253" y="29283"/>
                  </a:lnTo>
                  <a:lnTo>
                    <a:pt x="175966" y="40091"/>
                  </a:lnTo>
                  <a:lnTo>
                    <a:pt x="170519" y="58339"/>
                  </a:lnTo>
                  <a:lnTo>
                    <a:pt x="139051" y="104764"/>
                  </a:lnTo>
                  <a:lnTo>
                    <a:pt x="83363" y="156588"/>
                  </a:lnTo>
                  <a:lnTo>
                    <a:pt x="25117" y="210581"/>
                  </a:lnTo>
                  <a:lnTo>
                    <a:pt x="2552" y="235540"/>
                  </a:lnTo>
                  <a:lnTo>
                    <a:pt x="0" y="243106"/>
                  </a:lnTo>
                  <a:lnTo>
                    <a:pt x="639" y="250490"/>
                  </a:lnTo>
                  <a:lnTo>
                    <a:pt x="3404" y="257753"/>
                  </a:lnTo>
                  <a:lnTo>
                    <a:pt x="9927" y="262594"/>
                  </a:lnTo>
                  <a:lnTo>
                    <a:pt x="29654" y="267974"/>
                  </a:lnTo>
                  <a:lnTo>
                    <a:pt x="88850" y="264192"/>
                  </a:lnTo>
                  <a:lnTo>
                    <a:pt x="150629" y="259112"/>
                  </a:lnTo>
                  <a:lnTo>
                    <a:pt x="187919" y="251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0596" y="2098502"/>
              <a:ext cx="197156" cy="198458"/>
            </a:xfrm>
            <a:custGeom>
              <a:avLst/>
              <a:gdLst/>
              <a:ahLst/>
              <a:cxnLst/>
              <a:rect l="0" t="0" r="0" b="0"/>
              <a:pathLst>
                <a:path w="197156" h="198458">
                  <a:moveTo>
                    <a:pt x="39227" y="123011"/>
                  </a:moveTo>
                  <a:lnTo>
                    <a:pt x="93102" y="105052"/>
                  </a:lnTo>
                  <a:lnTo>
                    <a:pt x="122651" y="93643"/>
                  </a:lnTo>
                  <a:lnTo>
                    <a:pt x="146744" y="74795"/>
                  </a:lnTo>
                  <a:lnTo>
                    <a:pt x="161492" y="57128"/>
                  </a:lnTo>
                  <a:lnTo>
                    <a:pt x="165191" y="47503"/>
                  </a:lnTo>
                  <a:lnTo>
                    <a:pt x="166181" y="27450"/>
                  </a:lnTo>
                  <a:lnTo>
                    <a:pt x="162468" y="19529"/>
                  </a:lnTo>
                  <a:lnTo>
                    <a:pt x="148983" y="7609"/>
                  </a:lnTo>
                  <a:lnTo>
                    <a:pt x="128172" y="1531"/>
                  </a:lnTo>
                  <a:lnTo>
                    <a:pt x="104495" y="0"/>
                  </a:lnTo>
                  <a:lnTo>
                    <a:pt x="71434" y="6884"/>
                  </a:lnTo>
                  <a:lnTo>
                    <a:pt x="31941" y="29579"/>
                  </a:lnTo>
                  <a:lnTo>
                    <a:pt x="17271" y="44051"/>
                  </a:lnTo>
                  <a:lnTo>
                    <a:pt x="6853" y="62181"/>
                  </a:lnTo>
                  <a:lnTo>
                    <a:pt x="0" y="103297"/>
                  </a:lnTo>
                  <a:lnTo>
                    <a:pt x="3558" y="141346"/>
                  </a:lnTo>
                  <a:lnTo>
                    <a:pt x="17610" y="174847"/>
                  </a:lnTo>
                  <a:lnTo>
                    <a:pt x="39369" y="190112"/>
                  </a:lnTo>
                  <a:lnTo>
                    <a:pt x="67367" y="198457"/>
                  </a:lnTo>
                  <a:lnTo>
                    <a:pt x="123468" y="194282"/>
                  </a:lnTo>
                  <a:lnTo>
                    <a:pt x="181732" y="178843"/>
                  </a:lnTo>
                  <a:lnTo>
                    <a:pt x="197155" y="165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80394" y="2099343"/>
              <a:ext cx="147399" cy="177518"/>
            </a:xfrm>
            <a:custGeom>
              <a:avLst/>
              <a:gdLst/>
              <a:ahLst/>
              <a:cxnLst/>
              <a:rect l="0" t="0" r="0" b="0"/>
              <a:pathLst>
                <a:path w="147399" h="177518">
                  <a:moveTo>
                    <a:pt x="0" y="101112"/>
                  </a:moveTo>
                  <a:lnTo>
                    <a:pt x="27511" y="154987"/>
                  </a:lnTo>
                  <a:lnTo>
                    <a:pt x="34843" y="175360"/>
                  </a:lnTo>
                  <a:lnTo>
                    <a:pt x="37266" y="177517"/>
                  </a:lnTo>
                  <a:lnTo>
                    <a:pt x="38882" y="174275"/>
                  </a:lnTo>
                  <a:lnTo>
                    <a:pt x="39959" y="167435"/>
                  </a:lnTo>
                  <a:lnTo>
                    <a:pt x="34917" y="150477"/>
                  </a:lnTo>
                  <a:lnTo>
                    <a:pt x="27217" y="130071"/>
                  </a:lnTo>
                  <a:lnTo>
                    <a:pt x="22273" y="78844"/>
                  </a:lnTo>
                  <a:lnTo>
                    <a:pt x="23937" y="53781"/>
                  </a:lnTo>
                  <a:lnTo>
                    <a:pt x="32475" y="34843"/>
                  </a:lnTo>
                  <a:lnTo>
                    <a:pt x="56025" y="11027"/>
                  </a:lnTo>
                  <a:lnTo>
                    <a:pt x="81441" y="2583"/>
                  </a:lnTo>
                  <a:lnTo>
                    <a:pt x="108726" y="0"/>
                  </a:lnTo>
                  <a:lnTo>
                    <a:pt x="147398" y="6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93832" y="2126756"/>
              <a:ext cx="177004" cy="173974"/>
            </a:xfrm>
            <a:custGeom>
              <a:avLst/>
              <a:gdLst/>
              <a:ahLst/>
              <a:cxnLst/>
              <a:rect l="0" t="0" r="0" b="0"/>
              <a:pathLst>
                <a:path w="177004" h="173974">
                  <a:moveTo>
                    <a:pt x="102417" y="0"/>
                  </a:moveTo>
                  <a:lnTo>
                    <a:pt x="40159" y="19128"/>
                  </a:lnTo>
                  <a:lnTo>
                    <a:pt x="23663" y="30338"/>
                  </a:lnTo>
                  <a:lnTo>
                    <a:pt x="11653" y="46239"/>
                  </a:lnTo>
                  <a:lnTo>
                    <a:pt x="3586" y="67344"/>
                  </a:lnTo>
                  <a:lnTo>
                    <a:pt x="0" y="96221"/>
                  </a:lnTo>
                  <a:lnTo>
                    <a:pt x="4646" y="122314"/>
                  </a:lnTo>
                  <a:lnTo>
                    <a:pt x="20415" y="153614"/>
                  </a:lnTo>
                  <a:lnTo>
                    <a:pt x="26691" y="162071"/>
                  </a:lnTo>
                  <a:lnTo>
                    <a:pt x="35556" y="167709"/>
                  </a:lnTo>
                  <a:lnTo>
                    <a:pt x="57882" y="173973"/>
                  </a:lnTo>
                  <a:lnTo>
                    <a:pt x="91171" y="171911"/>
                  </a:lnTo>
                  <a:lnTo>
                    <a:pt x="132690" y="159563"/>
                  </a:lnTo>
                  <a:lnTo>
                    <a:pt x="157140" y="141124"/>
                  </a:lnTo>
                  <a:lnTo>
                    <a:pt x="171971" y="123553"/>
                  </a:lnTo>
                  <a:lnTo>
                    <a:pt x="177003" y="97807"/>
                  </a:lnTo>
                  <a:lnTo>
                    <a:pt x="170702" y="44796"/>
                  </a:lnTo>
                  <a:lnTo>
                    <a:pt x="155924" y="16912"/>
                  </a:lnTo>
                  <a:lnTo>
                    <a:pt x="147447" y="112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33119" y="2295212"/>
              <a:ext cx="59473" cy="157928"/>
            </a:xfrm>
            <a:custGeom>
              <a:avLst/>
              <a:gdLst/>
              <a:ahLst/>
              <a:cxnLst/>
              <a:rect l="0" t="0" r="0" b="0"/>
              <a:pathLst>
                <a:path w="59473" h="157928">
                  <a:moveTo>
                    <a:pt x="21057" y="0"/>
                  </a:moveTo>
                  <a:lnTo>
                    <a:pt x="50366" y="34898"/>
                  </a:lnTo>
                  <a:lnTo>
                    <a:pt x="57480" y="57234"/>
                  </a:lnTo>
                  <a:lnTo>
                    <a:pt x="59472" y="81589"/>
                  </a:lnTo>
                  <a:lnTo>
                    <a:pt x="56457" y="104112"/>
                  </a:lnTo>
                  <a:lnTo>
                    <a:pt x="48099" y="122701"/>
                  </a:lnTo>
                  <a:lnTo>
                    <a:pt x="42595" y="130934"/>
                  </a:lnTo>
                  <a:lnTo>
                    <a:pt x="27120" y="14320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0031" y="2128800"/>
              <a:ext cx="263213" cy="187470"/>
            </a:xfrm>
            <a:custGeom>
              <a:avLst/>
              <a:gdLst/>
              <a:ahLst/>
              <a:cxnLst/>
              <a:rect l="0" t="0" r="0" b="0"/>
              <a:pathLst>
                <a:path w="263213" h="187470">
                  <a:moveTo>
                    <a:pt x="0" y="19013"/>
                  </a:moveTo>
                  <a:lnTo>
                    <a:pt x="0" y="76277"/>
                  </a:lnTo>
                  <a:lnTo>
                    <a:pt x="0" y="137169"/>
                  </a:lnTo>
                  <a:lnTo>
                    <a:pt x="0" y="180104"/>
                  </a:lnTo>
                  <a:lnTo>
                    <a:pt x="1169" y="184899"/>
                  </a:lnTo>
                  <a:lnTo>
                    <a:pt x="3120" y="183416"/>
                  </a:lnTo>
                  <a:lnTo>
                    <a:pt x="5589" y="177748"/>
                  </a:lnTo>
                  <a:lnTo>
                    <a:pt x="9553" y="126624"/>
                  </a:lnTo>
                  <a:lnTo>
                    <a:pt x="10335" y="63320"/>
                  </a:lnTo>
                  <a:lnTo>
                    <a:pt x="16079" y="10997"/>
                  </a:lnTo>
                  <a:lnTo>
                    <a:pt x="22418" y="4311"/>
                  </a:lnTo>
                  <a:lnTo>
                    <a:pt x="31323" y="1022"/>
                  </a:lnTo>
                  <a:lnTo>
                    <a:pt x="41939" y="0"/>
                  </a:lnTo>
                  <a:lnTo>
                    <a:pt x="59974" y="5104"/>
                  </a:lnTo>
                  <a:lnTo>
                    <a:pt x="68058" y="9740"/>
                  </a:lnTo>
                  <a:lnTo>
                    <a:pt x="80161" y="24250"/>
                  </a:lnTo>
                  <a:lnTo>
                    <a:pt x="117621" y="83954"/>
                  </a:lnTo>
                  <a:lnTo>
                    <a:pt x="120528" y="85704"/>
                  </a:lnTo>
                  <a:lnTo>
                    <a:pt x="122466" y="82191"/>
                  </a:lnTo>
                  <a:lnTo>
                    <a:pt x="126959" y="66979"/>
                  </a:lnTo>
                  <a:lnTo>
                    <a:pt x="155423" y="18397"/>
                  </a:lnTo>
                  <a:lnTo>
                    <a:pt x="164447" y="12753"/>
                  </a:lnTo>
                  <a:lnTo>
                    <a:pt x="186951" y="9602"/>
                  </a:lnTo>
                  <a:lnTo>
                    <a:pt x="206311" y="15220"/>
                  </a:lnTo>
                  <a:lnTo>
                    <a:pt x="214749" y="19994"/>
                  </a:lnTo>
                  <a:lnTo>
                    <a:pt x="227245" y="34657"/>
                  </a:lnTo>
                  <a:lnTo>
                    <a:pt x="248598" y="90093"/>
                  </a:lnTo>
                  <a:lnTo>
                    <a:pt x="259979" y="137429"/>
                  </a:lnTo>
                  <a:lnTo>
                    <a:pt x="263212" y="187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93518" y="2147813"/>
              <a:ext cx="153341" cy="174534"/>
            </a:xfrm>
            <a:custGeom>
              <a:avLst/>
              <a:gdLst/>
              <a:ahLst/>
              <a:cxnLst/>
              <a:rect l="0" t="0" r="0" b="0"/>
              <a:pathLst>
                <a:path w="153341" h="174534">
                  <a:moveTo>
                    <a:pt x="118710" y="31586"/>
                  </a:moveTo>
                  <a:lnTo>
                    <a:pt x="113121" y="14818"/>
                  </a:lnTo>
                  <a:lnTo>
                    <a:pt x="106795" y="9879"/>
                  </a:lnTo>
                  <a:lnTo>
                    <a:pt x="87288" y="4390"/>
                  </a:lnTo>
                  <a:lnTo>
                    <a:pt x="63021" y="8191"/>
                  </a:lnTo>
                  <a:lnTo>
                    <a:pt x="29290" y="23484"/>
                  </a:lnTo>
                  <a:lnTo>
                    <a:pt x="20492" y="29694"/>
                  </a:lnTo>
                  <a:lnTo>
                    <a:pt x="7597" y="49072"/>
                  </a:lnTo>
                  <a:lnTo>
                    <a:pt x="2521" y="60791"/>
                  </a:lnTo>
                  <a:lnTo>
                    <a:pt x="0" y="86290"/>
                  </a:lnTo>
                  <a:lnTo>
                    <a:pt x="3949" y="112050"/>
                  </a:lnTo>
                  <a:lnTo>
                    <a:pt x="13503" y="135198"/>
                  </a:lnTo>
                  <a:lnTo>
                    <a:pt x="37625" y="162371"/>
                  </a:lnTo>
                  <a:lnTo>
                    <a:pt x="60055" y="171601"/>
                  </a:lnTo>
                  <a:lnTo>
                    <a:pt x="84452" y="174533"/>
                  </a:lnTo>
                  <a:lnTo>
                    <a:pt x="106994" y="171937"/>
                  </a:lnTo>
                  <a:lnTo>
                    <a:pt x="125591" y="163764"/>
                  </a:lnTo>
                  <a:lnTo>
                    <a:pt x="133826" y="158309"/>
                  </a:lnTo>
                  <a:lnTo>
                    <a:pt x="146095" y="142889"/>
                  </a:lnTo>
                  <a:lnTo>
                    <a:pt x="151005" y="133864"/>
                  </a:lnTo>
                  <a:lnTo>
                    <a:pt x="153340" y="108238"/>
                  </a:lnTo>
                  <a:lnTo>
                    <a:pt x="145307" y="55306"/>
                  </a:lnTo>
                  <a:lnTo>
                    <a:pt x="130230" y="27435"/>
                  </a:lnTo>
                  <a:lnTo>
                    <a:pt x="108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75399" y="2116227"/>
              <a:ext cx="136871" cy="158179"/>
            </a:xfrm>
            <a:custGeom>
              <a:avLst/>
              <a:gdLst/>
              <a:ahLst/>
              <a:cxnLst/>
              <a:rect l="0" t="0" r="0" b="0"/>
              <a:pathLst>
                <a:path w="136871" h="158179">
                  <a:moveTo>
                    <a:pt x="0" y="63172"/>
                  </a:moveTo>
                  <a:lnTo>
                    <a:pt x="15641" y="81152"/>
                  </a:lnTo>
                  <a:lnTo>
                    <a:pt x="46843" y="136355"/>
                  </a:lnTo>
                  <a:lnTo>
                    <a:pt x="60203" y="152630"/>
                  </a:lnTo>
                  <a:lnTo>
                    <a:pt x="68211" y="156735"/>
                  </a:lnTo>
                  <a:lnTo>
                    <a:pt x="86468" y="158178"/>
                  </a:lnTo>
                  <a:lnTo>
                    <a:pt x="92740" y="153415"/>
                  </a:lnTo>
                  <a:lnTo>
                    <a:pt x="109222" y="104922"/>
                  </a:lnTo>
                  <a:lnTo>
                    <a:pt x="122917" y="4862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62060" y="2114954"/>
              <a:ext cx="150252" cy="190828"/>
            </a:xfrm>
            <a:custGeom>
              <a:avLst/>
              <a:gdLst/>
              <a:ahLst/>
              <a:cxnLst/>
              <a:rect l="0" t="0" r="0" b="0"/>
              <a:pathLst>
                <a:path w="150252" h="190828">
                  <a:moveTo>
                    <a:pt x="2851" y="74973"/>
                  </a:moveTo>
                  <a:lnTo>
                    <a:pt x="20833" y="90614"/>
                  </a:lnTo>
                  <a:lnTo>
                    <a:pt x="37749" y="98692"/>
                  </a:lnTo>
                  <a:lnTo>
                    <a:pt x="56966" y="99943"/>
                  </a:lnTo>
                  <a:lnTo>
                    <a:pt x="77205" y="95429"/>
                  </a:lnTo>
                  <a:lnTo>
                    <a:pt x="97899" y="85625"/>
                  </a:lnTo>
                  <a:lnTo>
                    <a:pt x="112555" y="70349"/>
                  </a:lnTo>
                  <a:lnTo>
                    <a:pt x="118101" y="61361"/>
                  </a:lnTo>
                  <a:lnTo>
                    <a:pt x="121144" y="38898"/>
                  </a:lnTo>
                  <a:lnTo>
                    <a:pt x="120318" y="26356"/>
                  </a:lnTo>
                  <a:lnTo>
                    <a:pt x="116257" y="16826"/>
                  </a:lnTo>
                  <a:lnTo>
                    <a:pt x="102387" y="3116"/>
                  </a:lnTo>
                  <a:lnTo>
                    <a:pt x="93775" y="162"/>
                  </a:lnTo>
                  <a:lnTo>
                    <a:pt x="74848" y="0"/>
                  </a:lnTo>
                  <a:lnTo>
                    <a:pt x="57857" y="6946"/>
                  </a:lnTo>
                  <a:lnTo>
                    <a:pt x="27885" y="30470"/>
                  </a:lnTo>
                  <a:lnTo>
                    <a:pt x="12088" y="56328"/>
                  </a:lnTo>
                  <a:lnTo>
                    <a:pt x="0" y="86216"/>
                  </a:lnTo>
                  <a:lnTo>
                    <a:pt x="187" y="122888"/>
                  </a:lnTo>
                  <a:lnTo>
                    <a:pt x="13241" y="157800"/>
                  </a:lnTo>
                  <a:lnTo>
                    <a:pt x="31926" y="184782"/>
                  </a:lnTo>
                  <a:lnTo>
                    <a:pt x="39783" y="189123"/>
                  </a:lnTo>
                  <a:lnTo>
                    <a:pt x="57870" y="190827"/>
                  </a:lnTo>
                  <a:lnTo>
                    <a:pt x="118874" y="176136"/>
                  </a:lnTo>
                  <a:lnTo>
                    <a:pt x="150251" y="159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96709" y="2010943"/>
              <a:ext cx="31457" cy="326384"/>
            </a:xfrm>
            <a:custGeom>
              <a:avLst/>
              <a:gdLst/>
              <a:ahLst/>
              <a:cxnLst/>
              <a:rect l="0" t="0" r="0" b="0"/>
              <a:pathLst>
                <a:path w="31457" h="326384">
                  <a:moveTo>
                    <a:pt x="10400" y="0"/>
                  </a:moveTo>
                  <a:lnTo>
                    <a:pt x="2067" y="37478"/>
                  </a:lnTo>
                  <a:lnTo>
                    <a:pt x="305" y="100079"/>
                  </a:lnTo>
                  <a:lnTo>
                    <a:pt x="0" y="148326"/>
                  </a:lnTo>
                  <a:lnTo>
                    <a:pt x="5498" y="203435"/>
                  </a:lnTo>
                  <a:lnTo>
                    <a:pt x="14536" y="253039"/>
                  </a:lnTo>
                  <a:lnTo>
                    <a:pt x="28419" y="308276"/>
                  </a:lnTo>
                  <a:lnTo>
                    <a:pt x="3145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70238" y="213728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83620" y="2195"/>
                  </a:lnTo>
                  <a:lnTo>
                    <a:pt x="132197" y="433"/>
                  </a:lnTo>
                  <a:lnTo>
                    <a:pt x="71351" y="8390"/>
                  </a:lnTo>
                  <a:lnTo>
                    <a:pt x="34009" y="67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33450" y="1947772"/>
              <a:ext cx="410613" cy="407848"/>
            </a:xfrm>
            <a:custGeom>
              <a:avLst/>
              <a:gdLst/>
              <a:ahLst/>
              <a:cxnLst/>
              <a:rect l="0" t="0" r="0" b="0"/>
              <a:pathLst>
                <a:path w="410613" h="407848">
                  <a:moveTo>
                    <a:pt x="0" y="0"/>
                  </a:moveTo>
                  <a:lnTo>
                    <a:pt x="0" y="57264"/>
                  </a:lnTo>
                  <a:lnTo>
                    <a:pt x="5590" y="112566"/>
                  </a:lnTo>
                  <a:lnTo>
                    <a:pt x="10724" y="168031"/>
                  </a:lnTo>
                  <a:lnTo>
                    <a:pt x="18645" y="222922"/>
                  </a:lnTo>
                  <a:lnTo>
                    <a:pt x="27231" y="275581"/>
                  </a:lnTo>
                  <a:lnTo>
                    <a:pt x="33845" y="332769"/>
                  </a:lnTo>
                  <a:lnTo>
                    <a:pt x="37269" y="349108"/>
                  </a:lnTo>
                  <a:lnTo>
                    <a:pt x="36545" y="348552"/>
                  </a:lnTo>
                  <a:lnTo>
                    <a:pt x="34892" y="344672"/>
                  </a:lnTo>
                  <a:lnTo>
                    <a:pt x="32021" y="292122"/>
                  </a:lnTo>
                  <a:lnTo>
                    <a:pt x="37261" y="243706"/>
                  </a:lnTo>
                  <a:lnTo>
                    <a:pt x="51855" y="216618"/>
                  </a:lnTo>
                  <a:lnTo>
                    <a:pt x="70997" y="193774"/>
                  </a:lnTo>
                  <a:lnTo>
                    <a:pt x="78917" y="191184"/>
                  </a:lnTo>
                  <a:lnTo>
                    <a:pt x="97076" y="194545"/>
                  </a:lnTo>
                  <a:lnTo>
                    <a:pt x="113725" y="206957"/>
                  </a:lnTo>
                  <a:lnTo>
                    <a:pt x="143477" y="249110"/>
                  </a:lnTo>
                  <a:lnTo>
                    <a:pt x="162309" y="295262"/>
                  </a:lnTo>
                  <a:lnTo>
                    <a:pt x="165724" y="321130"/>
                  </a:lnTo>
                  <a:lnTo>
                    <a:pt x="168975" y="326391"/>
                  </a:lnTo>
                  <a:lnTo>
                    <a:pt x="173482" y="326388"/>
                  </a:lnTo>
                  <a:lnTo>
                    <a:pt x="184728" y="317026"/>
                  </a:lnTo>
                  <a:lnTo>
                    <a:pt x="206553" y="293195"/>
                  </a:lnTo>
                  <a:lnTo>
                    <a:pt x="262453" y="262034"/>
                  </a:lnTo>
                  <a:lnTo>
                    <a:pt x="312636" y="239342"/>
                  </a:lnTo>
                  <a:lnTo>
                    <a:pt x="348885" y="213523"/>
                  </a:lnTo>
                  <a:lnTo>
                    <a:pt x="354252" y="205520"/>
                  </a:lnTo>
                  <a:lnTo>
                    <a:pt x="357097" y="187268"/>
                  </a:lnTo>
                  <a:lnTo>
                    <a:pt x="352709" y="179827"/>
                  </a:lnTo>
                  <a:lnTo>
                    <a:pt x="335354" y="168440"/>
                  </a:lnTo>
                  <a:lnTo>
                    <a:pt x="308924" y="165719"/>
                  </a:lnTo>
                  <a:lnTo>
                    <a:pt x="281189" y="169579"/>
                  </a:lnTo>
                  <a:lnTo>
                    <a:pt x="230990" y="197604"/>
                  </a:lnTo>
                  <a:lnTo>
                    <a:pt x="216526" y="214166"/>
                  </a:lnTo>
                  <a:lnTo>
                    <a:pt x="207368" y="234395"/>
                  </a:lnTo>
                  <a:lnTo>
                    <a:pt x="201489" y="285509"/>
                  </a:lnTo>
                  <a:lnTo>
                    <a:pt x="203590" y="323631"/>
                  </a:lnTo>
                  <a:lnTo>
                    <a:pt x="205917" y="335077"/>
                  </a:lnTo>
                  <a:lnTo>
                    <a:pt x="217861" y="354034"/>
                  </a:lnTo>
                  <a:lnTo>
                    <a:pt x="254124" y="385267"/>
                  </a:lnTo>
                  <a:lnTo>
                    <a:pt x="284697" y="401282"/>
                  </a:lnTo>
                  <a:lnTo>
                    <a:pt x="321572" y="407847"/>
                  </a:lnTo>
                  <a:lnTo>
                    <a:pt x="383606" y="401914"/>
                  </a:lnTo>
                  <a:lnTo>
                    <a:pt x="410612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781662" y="2778066"/>
            <a:ext cx="3757158" cy="662884"/>
            <a:chOff x="5781662" y="2778066"/>
            <a:chExt cx="3757158" cy="662884"/>
          </a:xfrm>
        </p:grpSpPr>
        <p:sp>
          <p:nvSpPr>
            <p:cNvPr id="40" name="Freeform 39"/>
            <p:cNvSpPr/>
            <p:nvPr/>
          </p:nvSpPr>
          <p:spPr>
            <a:xfrm>
              <a:off x="5781662" y="2778066"/>
              <a:ext cx="388038" cy="476204"/>
            </a:xfrm>
            <a:custGeom>
              <a:avLst/>
              <a:gdLst/>
              <a:ahLst/>
              <a:cxnLst/>
              <a:rect l="0" t="0" r="0" b="0"/>
              <a:pathLst>
                <a:path w="388038" h="476204">
                  <a:moveTo>
                    <a:pt x="145882" y="306783"/>
                  </a:moveTo>
                  <a:lnTo>
                    <a:pt x="131228" y="253756"/>
                  </a:lnTo>
                  <a:lnTo>
                    <a:pt x="125584" y="245695"/>
                  </a:lnTo>
                  <a:lnTo>
                    <a:pt x="109955" y="233620"/>
                  </a:lnTo>
                  <a:lnTo>
                    <a:pt x="91310" y="230592"/>
                  </a:lnTo>
                  <a:lnTo>
                    <a:pt x="81424" y="231423"/>
                  </a:lnTo>
                  <a:lnTo>
                    <a:pt x="64202" y="238585"/>
                  </a:lnTo>
                  <a:lnTo>
                    <a:pt x="48748" y="250737"/>
                  </a:lnTo>
                  <a:lnTo>
                    <a:pt x="28064" y="277309"/>
                  </a:lnTo>
                  <a:lnTo>
                    <a:pt x="6162" y="328118"/>
                  </a:lnTo>
                  <a:lnTo>
                    <a:pt x="0" y="386820"/>
                  </a:lnTo>
                  <a:lnTo>
                    <a:pt x="1272" y="433963"/>
                  </a:lnTo>
                  <a:lnTo>
                    <a:pt x="9861" y="455335"/>
                  </a:lnTo>
                  <a:lnTo>
                    <a:pt x="24597" y="469512"/>
                  </a:lnTo>
                  <a:lnTo>
                    <a:pt x="33440" y="474931"/>
                  </a:lnTo>
                  <a:lnTo>
                    <a:pt x="44014" y="476203"/>
                  </a:lnTo>
                  <a:lnTo>
                    <a:pt x="68242" y="471379"/>
                  </a:lnTo>
                  <a:lnTo>
                    <a:pt x="97011" y="455508"/>
                  </a:lnTo>
                  <a:lnTo>
                    <a:pt x="125942" y="430399"/>
                  </a:lnTo>
                  <a:lnTo>
                    <a:pt x="145563" y="395143"/>
                  </a:lnTo>
                  <a:lnTo>
                    <a:pt x="166434" y="332674"/>
                  </a:lnTo>
                  <a:lnTo>
                    <a:pt x="180438" y="284039"/>
                  </a:lnTo>
                  <a:lnTo>
                    <a:pt x="193165" y="229464"/>
                  </a:lnTo>
                  <a:lnTo>
                    <a:pt x="196936" y="175079"/>
                  </a:lnTo>
                  <a:lnTo>
                    <a:pt x="194934" y="126210"/>
                  </a:lnTo>
                  <a:lnTo>
                    <a:pt x="190052" y="74686"/>
                  </a:lnTo>
                  <a:lnTo>
                    <a:pt x="185485" y="25494"/>
                  </a:lnTo>
                  <a:lnTo>
                    <a:pt x="182813" y="10463"/>
                  </a:lnTo>
                  <a:lnTo>
                    <a:pt x="178691" y="2781"/>
                  </a:lnTo>
                  <a:lnTo>
                    <a:pt x="173604" y="0"/>
                  </a:lnTo>
                  <a:lnTo>
                    <a:pt x="167873" y="486"/>
                  </a:lnTo>
                  <a:lnTo>
                    <a:pt x="164052" y="5489"/>
                  </a:lnTo>
                  <a:lnTo>
                    <a:pt x="158675" y="36057"/>
                  </a:lnTo>
                  <a:lnTo>
                    <a:pt x="153738" y="91956"/>
                  </a:lnTo>
                  <a:lnTo>
                    <a:pt x="147434" y="154254"/>
                  </a:lnTo>
                  <a:lnTo>
                    <a:pt x="146342" y="213626"/>
                  </a:lnTo>
                  <a:lnTo>
                    <a:pt x="146018" y="264493"/>
                  </a:lnTo>
                  <a:lnTo>
                    <a:pt x="145923" y="314790"/>
                  </a:lnTo>
                  <a:lnTo>
                    <a:pt x="145894" y="366738"/>
                  </a:lnTo>
                  <a:lnTo>
                    <a:pt x="145886" y="413585"/>
                  </a:lnTo>
                  <a:lnTo>
                    <a:pt x="148224" y="421268"/>
                  </a:lnTo>
                  <a:lnTo>
                    <a:pt x="152123" y="424050"/>
                  </a:lnTo>
                  <a:lnTo>
                    <a:pt x="157061" y="423566"/>
                  </a:lnTo>
                  <a:lnTo>
                    <a:pt x="168788" y="413669"/>
                  </a:lnTo>
                  <a:lnTo>
                    <a:pt x="200969" y="384308"/>
                  </a:lnTo>
                  <a:lnTo>
                    <a:pt x="262941" y="360392"/>
                  </a:lnTo>
                  <a:lnTo>
                    <a:pt x="323644" y="340836"/>
                  </a:lnTo>
                  <a:lnTo>
                    <a:pt x="345380" y="329327"/>
                  </a:lnTo>
                  <a:lnTo>
                    <a:pt x="360500" y="313293"/>
                  </a:lnTo>
                  <a:lnTo>
                    <a:pt x="369949" y="293299"/>
                  </a:lnTo>
                  <a:lnTo>
                    <a:pt x="374149" y="268815"/>
                  </a:lnTo>
                  <a:lnTo>
                    <a:pt x="369777" y="245455"/>
                  </a:lnTo>
                  <a:lnTo>
                    <a:pt x="354161" y="215692"/>
                  </a:lnTo>
                  <a:lnTo>
                    <a:pt x="347905" y="207451"/>
                  </a:lnTo>
                  <a:lnTo>
                    <a:pt x="328477" y="198295"/>
                  </a:lnTo>
                  <a:lnTo>
                    <a:pt x="316745" y="195853"/>
                  </a:lnTo>
                  <a:lnTo>
                    <a:pt x="306584" y="196565"/>
                  </a:lnTo>
                  <a:lnTo>
                    <a:pt x="289055" y="203595"/>
                  </a:lnTo>
                  <a:lnTo>
                    <a:pt x="266032" y="226296"/>
                  </a:lnTo>
                  <a:lnTo>
                    <a:pt x="245698" y="282219"/>
                  </a:lnTo>
                  <a:lnTo>
                    <a:pt x="236418" y="330051"/>
                  </a:lnTo>
                  <a:lnTo>
                    <a:pt x="237982" y="355729"/>
                  </a:lnTo>
                  <a:lnTo>
                    <a:pt x="251029" y="395505"/>
                  </a:lnTo>
                  <a:lnTo>
                    <a:pt x="266314" y="413676"/>
                  </a:lnTo>
                  <a:lnTo>
                    <a:pt x="275303" y="420159"/>
                  </a:lnTo>
                  <a:lnTo>
                    <a:pt x="297769" y="427362"/>
                  </a:lnTo>
                  <a:lnTo>
                    <a:pt x="322182" y="429394"/>
                  </a:lnTo>
                  <a:lnTo>
                    <a:pt x="363331" y="421167"/>
                  </a:lnTo>
                  <a:lnTo>
                    <a:pt x="388037" y="412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39412" y="3003549"/>
              <a:ext cx="119801" cy="172684"/>
            </a:xfrm>
            <a:custGeom>
              <a:avLst/>
              <a:gdLst/>
              <a:ahLst/>
              <a:cxnLst/>
              <a:rect l="0" t="0" r="0" b="0"/>
              <a:pathLst>
                <a:path w="119801" h="172684">
                  <a:moveTo>
                    <a:pt x="119800" y="18129"/>
                  </a:moveTo>
                  <a:lnTo>
                    <a:pt x="108622" y="6951"/>
                  </a:lnTo>
                  <a:lnTo>
                    <a:pt x="90655" y="1463"/>
                  </a:lnTo>
                  <a:lnTo>
                    <a:pt x="79313" y="0"/>
                  </a:lnTo>
                  <a:lnTo>
                    <a:pt x="60472" y="4612"/>
                  </a:lnTo>
                  <a:lnTo>
                    <a:pt x="29312" y="26638"/>
                  </a:lnTo>
                  <a:lnTo>
                    <a:pt x="13310" y="52236"/>
                  </a:lnTo>
                  <a:lnTo>
                    <a:pt x="1160" y="82047"/>
                  </a:lnTo>
                  <a:lnTo>
                    <a:pt x="0" y="102690"/>
                  </a:lnTo>
                  <a:lnTo>
                    <a:pt x="4555" y="123562"/>
                  </a:lnTo>
                  <a:lnTo>
                    <a:pt x="14378" y="144537"/>
                  </a:lnTo>
                  <a:lnTo>
                    <a:pt x="29662" y="159319"/>
                  </a:lnTo>
                  <a:lnTo>
                    <a:pt x="49323" y="168618"/>
                  </a:lnTo>
                  <a:lnTo>
                    <a:pt x="84360" y="172683"/>
                  </a:lnTo>
                  <a:lnTo>
                    <a:pt x="119800" y="165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53969" y="306379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22383" y="2947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38197" y="3033023"/>
              <a:ext cx="252684" cy="167641"/>
            </a:xfrm>
            <a:custGeom>
              <a:avLst/>
              <a:gdLst/>
              <a:ahLst/>
              <a:cxnLst/>
              <a:rect l="0" t="0" r="0" b="0"/>
              <a:pathLst>
                <a:path w="252684" h="167641">
                  <a:moveTo>
                    <a:pt x="0" y="93940"/>
                  </a:moveTo>
                  <a:lnTo>
                    <a:pt x="15618" y="150349"/>
                  </a:lnTo>
                  <a:lnTo>
                    <a:pt x="13570" y="144747"/>
                  </a:lnTo>
                  <a:lnTo>
                    <a:pt x="10928" y="91388"/>
                  </a:lnTo>
                  <a:lnTo>
                    <a:pt x="16196" y="37284"/>
                  </a:lnTo>
                  <a:lnTo>
                    <a:pt x="22496" y="29263"/>
                  </a:lnTo>
                  <a:lnTo>
                    <a:pt x="31375" y="25086"/>
                  </a:lnTo>
                  <a:lnTo>
                    <a:pt x="41974" y="23471"/>
                  </a:lnTo>
                  <a:lnTo>
                    <a:pt x="51379" y="25904"/>
                  </a:lnTo>
                  <a:lnTo>
                    <a:pt x="68069" y="37966"/>
                  </a:lnTo>
                  <a:lnTo>
                    <a:pt x="80165" y="58144"/>
                  </a:lnTo>
                  <a:lnTo>
                    <a:pt x="96672" y="89573"/>
                  </a:lnTo>
                  <a:lnTo>
                    <a:pt x="103052" y="98048"/>
                  </a:lnTo>
                  <a:lnTo>
                    <a:pt x="106136" y="100188"/>
                  </a:lnTo>
                  <a:lnTo>
                    <a:pt x="107022" y="98106"/>
                  </a:lnTo>
                  <a:lnTo>
                    <a:pt x="106683" y="45659"/>
                  </a:lnTo>
                  <a:lnTo>
                    <a:pt x="110976" y="22179"/>
                  </a:lnTo>
                  <a:lnTo>
                    <a:pt x="116098" y="13344"/>
                  </a:lnTo>
                  <a:lnTo>
                    <a:pt x="131147" y="408"/>
                  </a:lnTo>
                  <a:lnTo>
                    <a:pt x="138904" y="0"/>
                  </a:lnTo>
                  <a:lnTo>
                    <a:pt x="146415" y="3237"/>
                  </a:lnTo>
                  <a:lnTo>
                    <a:pt x="161000" y="17363"/>
                  </a:lnTo>
                  <a:lnTo>
                    <a:pt x="196474" y="77863"/>
                  </a:lnTo>
                  <a:lnTo>
                    <a:pt x="228500" y="135324"/>
                  </a:lnTo>
                  <a:lnTo>
                    <a:pt x="237256" y="153277"/>
                  </a:lnTo>
                  <a:lnTo>
                    <a:pt x="252683" y="167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45646" y="3036114"/>
              <a:ext cx="166334" cy="150150"/>
            </a:xfrm>
            <a:custGeom>
              <a:avLst/>
              <a:gdLst/>
              <a:ahLst/>
              <a:cxnLst/>
              <a:rect l="0" t="0" r="0" b="0"/>
              <a:pathLst>
                <a:path w="166334" h="150150">
                  <a:moveTo>
                    <a:pt x="71576" y="111906"/>
                  </a:moveTo>
                  <a:lnTo>
                    <a:pt x="79910" y="74428"/>
                  </a:lnTo>
                  <a:lnTo>
                    <a:pt x="78335" y="39581"/>
                  </a:lnTo>
                  <a:lnTo>
                    <a:pt x="76082" y="28594"/>
                  </a:lnTo>
                  <a:lnTo>
                    <a:pt x="64220" y="10148"/>
                  </a:lnTo>
                  <a:lnTo>
                    <a:pt x="56144" y="1953"/>
                  </a:lnTo>
                  <a:lnTo>
                    <a:pt x="47250" y="0"/>
                  </a:lnTo>
                  <a:lnTo>
                    <a:pt x="37812" y="2207"/>
                  </a:lnTo>
                  <a:lnTo>
                    <a:pt x="28009" y="7188"/>
                  </a:lnTo>
                  <a:lnTo>
                    <a:pt x="13999" y="22081"/>
                  </a:lnTo>
                  <a:lnTo>
                    <a:pt x="8625" y="30966"/>
                  </a:lnTo>
                  <a:lnTo>
                    <a:pt x="0" y="86083"/>
                  </a:lnTo>
                  <a:lnTo>
                    <a:pt x="846" y="126742"/>
                  </a:lnTo>
                  <a:lnTo>
                    <a:pt x="9334" y="146186"/>
                  </a:lnTo>
                  <a:lnTo>
                    <a:pt x="16044" y="149967"/>
                  </a:lnTo>
                  <a:lnTo>
                    <a:pt x="24026" y="150149"/>
                  </a:lnTo>
                  <a:lnTo>
                    <a:pt x="32858" y="147930"/>
                  </a:lnTo>
                  <a:lnTo>
                    <a:pt x="39915" y="142941"/>
                  </a:lnTo>
                  <a:lnTo>
                    <a:pt x="50876" y="128039"/>
                  </a:lnTo>
                  <a:lnTo>
                    <a:pt x="61378" y="81255"/>
                  </a:lnTo>
                  <a:lnTo>
                    <a:pt x="65947" y="78604"/>
                  </a:lnTo>
                  <a:lnTo>
                    <a:pt x="71334" y="79176"/>
                  </a:lnTo>
                  <a:lnTo>
                    <a:pt x="83557" y="89171"/>
                  </a:lnTo>
                  <a:lnTo>
                    <a:pt x="131323" y="139884"/>
                  </a:lnTo>
                  <a:lnTo>
                    <a:pt x="138313" y="143426"/>
                  </a:lnTo>
                  <a:lnTo>
                    <a:pt x="166333" y="143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90922" y="2800580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5589" y="62093"/>
                  </a:lnTo>
                  <a:lnTo>
                    <a:pt x="10723" y="119543"/>
                  </a:lnTo>
                  <a:lnTo>
                    <a:pt x="18669" y="176472"/>
                  </a:lnTo>
                  <a:lnTo>
                    <a:pt x="26174" y="237500"/>
                  </a:lnTo>
                  <a:lnTo>
                    <a:pt x="30516" y="298991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64847" y="2958299"/>
              <a:ext cx="149283" cy="386250"/>
            </a:xfrm>
            <a:custGeom>
              <a:avLst/>
              <a:gdLst/>
              <a:ahLst/>
              <a:cxnLst/>
              <a:rect l="0" t="0" r="0" b="0"/>
              <a:pathLst>
                <a:path w="149283" h="386250">
                  <a:moveTo>
                    <a:pt x="20873" y="137079"/>
                  </a:moveTo>
                  <a:lnTo>
                    <a:pt x="20873" y="191223"/>
                  </a:lnTo>
                  <a:lnTo>
                    <a:pt x="29279" y="254043"/>
                  </a:lnTo>
                  <a:lnTo>
                    <a:pt x="38831" y="300936"/>
                  </a:lnTo>
                  <a:lnTo>
                    <a:pt x="47901" y="350706"/>
                  </a:lnTo>
                  <a:lnTo>
                    <a:pt x="50433" y="380983"/>
                  </a:lnTo>
                  <a:lnTo>
                    <a:pt x="48769" y="386249"/>
                  </a:lnTo>
                  <a:lnTo>
                    <a:pt x="45319" y="385081"/>
                  </a:lnTo>
                  <a:lnTo>
                    <a:pt x="40680" y="379622"/>
                  </a:lnTo>
                  <a:lnTo>
                    <a:pt x="24828" y="328835"/>
                  </a:lnTo>
                  <a:lnTo>
                    <a:pt x="10432" y="268717"/>
                  </a:lnTo>
                  <a:lnTo>
                    <a:pt x="1913" y="211174"/>
                  </a:lnTo>
                  <a:lnTo>
                    <a:pt x="437" y="160723"/>
                  </a:lnTo>
                  <a:lnTo>
                    <a:pt x="0" y="108730"/>
                  </a:lnTo>
                  <a:lnTo>
                    <a:pt x="9428" y="48334"/>
                  </a:lnTo>
                  <a:lnTo>
                    <a:pt x="20075" y="23937"/>
                  </a:lnTo>
                  <a:lnTo>
                    <a:pt x="35726" y="7635"/>
                  </a:lnTo>
                  <a:lnTo>
                    <a:pt x="44813" y="1650"/>
                  </a:lnTo>
                  <a:lnTo>
                    <a:pt x="54380" y="0"/>
                  </a:lnTo>
                  <a:lnTo>
                    <a:pt x="74370" y="4405"/>
                  </a:lnTo>
                  <a:lnTo>
                    <a:pt x="105354" y="25628"/>
                  </a:lnTo>
                  <a:lnTo>
                    <a:pt x="131172" y="59733"/>
                  </a:lnTo>
                  <a:lnTo>
                    <a:pt x="148051" y="93885"/>
                  </a:lnTo>
                  <a:lnTo>
                    <a:pt x="149282" y="137409"/>
                  </a:lnTo>
                  <a:lnTo>
                    <a:pt x="141895" y="161012"/>
                  </a:lnTo>
                  <a:lnTo>
                    <a:pt x="136649" y="170582"/>
                  </a:lnTo>
                  <a:lnTo>
                    <a:pt x="121462" y="184334"/>
                  </a:lnTo>
                  <a:lnTo>
                    <a:pt x="101844" y="193176"/>
                  </a:lnTo>
                  <a:lnTo>
                    <a:pt x="68001" y="196984"/>
                  </a:lnTo>
                  <a:lnTo>
                    <a:pt x="41930" y="189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46800" y="3018602"/>
              <a:ext cx="140172" cy="203384"/>
            </a:xfrm>
            <a:custGeom>
              <a:avLst/>
              <a:gdLst/>
              <a:ahLst/>
              <a:cxnLst/>
              <a:rect l="0" t="0" r="0" b="0"/>
              <a:pathLst>
                <a:path w="140172" h="203384">
                  <a:moveTo>
                    <a:pt x="81076" y="3076"/>
                  </a:moveTo>
                  <a:lnTo>
                    <a:pt x="42558" y="12652"/>
                  </a:lnTo>
                  <a:lnTo>
                    <a:pt x="24572" y="23320"/>
                  </a:lnTo>
                  <a:lnTo>
                    <a:pt x="11899" y="42099"/>
                  </a:lnTo>
                  <a:lnTo>
                    <a:pt x="3538" y="67213"/>
                  </a:lnTo>
                  <a:lnTo>
                    <a:pt x="0" y="113067"/>
                  </a:lnTo>
                  <a:lnTo>
                    <a:pt x="7010" y="155639"/>
                  </a:lnTo>
                  <a:lnTo>
                    <a:pt x="17352" y="179677"/>
                  </a:lnTo>
                  <a:lnTo>
                    <a:pt x="35986" y="195819"/>
                  </a:lnTo>
                  <a:lnTo>
                    <a:pt x="47506" y="201761"/>
                  </a:lnTo>
                  <a:lnTo>
                    <a:pt x="58696" y="203383"/>
                  </a:lnTo>
                  <a:lnTo>
                    <a:pt x="80488" y="198946"/>
                  </a:lnTo>
                  <a:lnTo>
                    <a:pt x="98751" y="186056"/>
                  </a:lnTo>
                  <a:lnTo>
                    <a:pt x="129540" y="149185"/>
                  </a:lnTo>
                  <a:lnTo>
                    <a:pt x="137710" y="125725"/>
                  </a:lnTo>
                  <a:lnTo>
                    <a:pt x="140171" y="100871"/>
                  </a:lnTo>
                  <a:lnTo>
                    <a:pt x="129209" y="45591"/>
                  </a:lnTo>
                  <a:lnTo>
                    <a:pt x="113795" y="19313"/>
                  </a:lnTo>
                  <a:lnTo>
                    <a:pt x="97958" y="7173"/>
                  </a:lnTo>
                  <a:lnTo>
                    <a:pt x="81559" y="218"/>
                  </a:lnTo>
                  <a:lnTo>
                    <a:pt x="75549" y="0"/>
                  </a:lnTo>
                  <a:lnTo>
                    <a:pt x="60019" y="3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75274" y="309537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20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54218" y="2947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70031" y="3066421"/>
              <a:ext cx="136871" cy="134243"/>
            </a:xfrm>
            <a:custGeom>
              <a:avLst/>
              <a:gdLst/>
              <a:ahLst/>
              <a:cxnLst/>
              <a:rect l="0" t="0" r="0" b="0"/>
              <a:pathLst>
                <a:path w="136871" h="134243">
                  <a:moveTo>
                    <a:pt x="0" y="50014"/>
                  </a:moveTo>
                  <a:lnTo>
                    <a:pt x="11452" y="104158"/>
                  </a:lnTo>
                  <a:lnTo>
                    <a:pt x="14654" y="117696"/>
                  </a:lnTo>
                  <a:lnTo>
                    <a:pt x="14448" y="124381"/>
                  </a:lnTo>
                  <a:lnTo>
                    <a:pt x="11972" y="126498"/>
                  </a:lnTo>
                  <a:lnTo>
                    <a:pt x="7981" y="125570"/>
                  </a:lnTo>
                  <a:lnTo>
                    <a:pt x="3547" y="108941"/>
                  </a:lnTo>
                  <a:lnTo>
                    <a:pt x="4170" y="72933"/>
                  </a:lnTo>
                  <a:lnTo>
                    <a:pt x="14862" y="29325"/>
                  </a:lnTo>
                  <a:lnTo>
                    <a:pt x="30399" y="3070"/>
                  </a:lnTo>
                  <a:lnTo>
                    <a:pt x="37814" y="0"/>
                  </a:lnTo>
                  <a:lnTo>
                    <a:pt x="46266" y="294"/>
                  </a:lnTo>
                  <a:lnTo>
                    <a:pt x="63846" y="6859"/>
                  </a:lnTo>
                  <a:lnTo>
                    <a:pt x="86897" y="24879"/>
                  </a:lnTo>
                  <a:lnTo>
                    <a:pt x="107376" y="51925"/>
                  </a:lnTo>
                  <a:lnTo>
                    <a:pt x="131758" y="111013"/>
                  </a:lnTo>
                  <a:lnTo>
                    <a:pt x="136870" y="134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80601" y="2853222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7236" y="27557"/>
                  </a:lnTo>
                  <a:lnTo>
                    <a:pt x="12997" y="90018"/>
                  </a:lnTo>
                  <a:lnTo>
                    <a:pt x="18668" y="142876"/>
                  </a:lnTo>
                  <a:lnTo>
                    <a:pt x="23469" y="194412"/>
                  </a:lnTo>
                  <a:lnTo>
                    <a:pt x="29181" y="247897"/>
                  </a:lnTo>
                  <a:lnTo>
                    <a:pt x="31110" y="30789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64788" y="2979564"/>
              <a:ext cx="242156" cy="9071"/>
            </a:xfrm>
            <a:custGeom>
              <a:avLst/>
              <a:gdLst/>
              <a:ahLst/>
              <a:cxnLst/>
              <a:rect l="0" t="0" r="0" b="0"/>
              <a:pathLst>
                <a:path w="242156" h="9071">
                  <a:moveTo>
                    <a:pt x="242155" y="0"/>
                  </a:moveTo>
                  <a:lnTo>
                    <a:pt x="188010" y="3120"/>
                  </a:lnTo>
                  <a:lnTo>
                    <a:pt x="133064" y="9065"/>
                  </a:lnTo>
                  <a:lnTo>
                    <a:pt x="69915" y="9070"/>
                  </a:lnTo>
                  <a:lnTo>
                    <a:pt x="20526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75440" y="2790051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2340" y="42028"/>
                  </a:lnTo>
                  <a:lnTo>
                    <a:pt x="14472" y="90962"/>
                  </a:lnTo>
                  <a:lnTo>
                    <a:pt x="20276" y="145885"/>
                  </a:lnTo>
                  <a:lnTo>
                    <a:pt x="29006" y="207022"/>
                  </a:lnTo>
                  <a:lnTo>
                    <a:pt x="30822" y="265281"/>
                  </a:lnTo>
                  <a:lnTo>
                    <a:pt x="31360" y="323877"/>
                  </a:lnTo>
                  <a:lnTo>
                    <a:pt x="37131" y="38490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71625" y="3021859"/>
              <a:ext cx="119458" cy="419091"/>
            </a:xfrm>
            <a:custGeom>
              <a:avLst/>
              <a:gdLst/>
              <a:ahLst/>
              <a:cxnLst/>
              <a:rect l="0" t="0" r="0" b="0"/>
              <a:pathLst>
                <a:path w="119458" h="419091">
                  <a:moveTo>
                    <a:pt x="40727" y="136690"/>
                  </a:moveTo>
                  <a:lnTo>
                    <a:pt x="43846" y="190834"/>
                  </a:lnTo>
                  <a:lnTo>
                    <a:pt x="55381" y="251370"/>
                  </a:lnTo>
                  <a:lnTo>
                    <a:pt x="65476" y="307930"/>
                  </a:lnTo>
                  <a:lnTo>
                    <a:pt x="75876" y="363552"/>
                  </a:lnTo>
                  <a:lnTo>
                    <a:pt x="80778" y="411489"/>
                  </a:lnTo>
                  <a:lnTo>
                    <a:pt x="79126" y="418155"/>
                  </a:lnTo>
                  <a:lnTo>
                    <a:pt x="75685" y="419090"/>
                  </a:lnTo>
                  <a:lnTo>
                    <a:pt x="71051" y="416204"/>
                  </a:lnTo>
                  <a:lnTo>
                    <a:pt x="62783" y="400518"/>
                  </a:lnTo>
                  <a:lnTo>
                    <a:pt x="44368" y="343832"/>
                  </a:lnTo>
                  <a:lnTo>
                    <a:pt x="33747" y="293992"/>
                  </a:lnTo>
                  <a:lnTo>
                    <a:pt x="19678" y="234572"/>
                  </a:lnTo>
                  <a:lnTo>
                    <a:pt x="5633" y="173052"/>
                  </a:lnTo>
                  <a:lnTo>
                    <a:pt x="0" y="110294"/>
                  </a:lnTo>
                  <a:lnTo>
                    <a:pt x="2006" y="47811"/>
                  </a:lnTo>
                  <a:lnTo>
                    <a:pt x="4385" y="35323"/>
                  </a:lnTo>
                  <a:lnTo>
                    <a:pt x="16386" y="15209"/>
                  </a:lnTo>
                  <a:lnTo>
                    <a:pt x="24500" y="6569"/>
                  </a:lnTo>
                  <a:lnTo>
                    <a:pt x="33418" y="1980"/>
                  </a:lnTo>
                  <a:lnTo>
                    <a:pt x="52687" y="0"/>
                  </a:lnTo>
                  <a:lnTo>
                    <a:pt x="83265" y="11051"/>
                  </a:lnTo>
                  <a:lnTo>
                    <a:pt x="100967" y="28988"/>
                  </a:lnTo>
                  <a:lnTo>
                    <a:pt x="108963" y="40322"/>
                  </a:lnTo>
                  <a:lnTo>
                    <a:pt x="117847" y="68513"/>
                  </a:lnTo>
                  <a:lnTo>
                    <a:pt x="119457" y="98200"/>
                  </a:lnTo>
                  <a:lnTo>
                    <a:pt x="112373" y="123093"/>
                  </a:lnTo>
                  <a:lnTo>
                    <a:pt x="98306" y="139616"/>
                  </a:lnTo>
                  <a:lnTo>
                    <a:pt x="60680" y="159755"/>
                  </a:lnTo>
                  <a:lnTo>
                    <a:pt x="30198" y="168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38694" y="2800580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6" y="171186"/>
                  </a:lnTo>
                  <a:lnTo>
                    <a:pt x="18645" y="227964"/>
                  </a:lnTo>
                  <a:lnTo>
                    <a:pt x="28683" y="284239"/>
                  </a:lnTo>
                  <a:lnTo>
                    <a:pt x="36602" y="334826"/>
                  </a:lnTo>
                  <a:lnTo>
                    <a:pt x="48261" y="391915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45371" y="3044294"/>
              <a:ext cx="198651" cy="166898"/>
            </a:xfrm>
            <a:custGeom>
              <a:avLst/>
              <a:gdLst/>
              <a:ahLst/>
              <a:cxnLst/>
              <a:rect l="0" t="0" r="0" b="0"/>
              <a:pathLst>
                <a:path w="198651" h="166898">
                  <a:moveTo>
                    <a:pt x="93364" y="103726"/>
                  </a:moveTo>
                  <a:lnTo>
                    <a:pt x="104543" y="81370"/>
                  </a:lnTo>
                  <a:lnTo>
                    <a:pt x="106911" y="61035"/>
                  </a:lnTo>
                  <a:lnTo>
                    <a:pt x="102895" y="41469"/>
                  </a:lnTo>
                  <a:lnTo>
                    <a:pt x="93311" y="24974"/>
                  </a:lnTo>
                  <a:lnTo>
                    <a:pt x="69172" y="2533"/>
                  </a:lnTo>
                  <a:lnTo>
                    <a:pt x="59689" y="0"/>
                  </a:lnTo>
                  <a:lnTo>
                    <a:pt x="39793" y="3423"/>
                  </a:lnTo>
                  <a:lnTo>
                    <a:pt x="22372" y="15863"/>
                  </a:lnTo>
                  <a:lnTo>
                    <a:pt x="14451" y="24094"/>
                  </a:lnTo>
                  <a:lnTo>
                    <a:pt x="5650" y="45717"/>
                  </a:lnTo>
                  <a:lnTo>
                    <a:pt x="0" y="97727"/>
                  </a:lnTo>
                  <a:lnTo>
                    <a:pt x="10199" y="139123"/>
                  </a:lnTo>
                  <a:lnTo>
                    <a:pt x="24817" y="157673"/>
                  </a:lnTo>
                  <a:lnTo>
                    <a:pt x="33628" y="164257"/>
                  </a:lnTo>
                  <a:lnTo>
                    <a:pt x="41842" y="165137"/>
                  </a:lnTo>
                  <a:lnTo>
                    <a:pt x="49658" y="162215"/>
                  </a:lnTo>
                  <a:lnTo>
                    <a:pt x="57208" y="156757"/>
                  </a:lnTo>
                  <a:lnTo>
                    <a:pt x="68716" y="141333"/>
                  </a:lnTo>
                  <a:lnTo>
                    <a:pt x="73423" y="132307"/>
                  </a:lnTo>
                  <a:lnTo>
                    <a:pt x="75533" y="109800"/>
                  </a:lnTo>
                  <a:lnTo>
                    <a:pt x="66667" y="52837"/>
                  </a:lnTo>
                  <a:lnTo>
                    <a:pt x="94781" y="108078"/>
                  </a:lnTo>
                  <a:lnTo>
                    <a:pt x="109201" y="131397"/>
                  </a:lnTo>
                  <a:lnTo>
                    <a:pt x="127309" y="149559"/>
                  </a:lnTo>
                  <a:lnTo>
                    <a:pt x="150175" y="159192"/>
                  </a:lnTo>
                  <a:lnTo>
                    <a:pt x="198650" y="166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88112" y="3024605"/>
              <a:ext cx="119081" cy="207644"/>
            </a:xfrm>
            <a:custGeom>
              <a:avLst/>
              <a:gdLst/>
              <a:ahLst/>
              <a:cxnLst/>
              <a:rect l="0" t="0" r="0" b="0"/>
              <a:pathLst>
                <a:path w="119081" h="207644">
                  <a:moveTo>
                    <a:pt x="108551" y="18130"/>
                  </a:moveTo>
                  <a:lnTo>
                    <a:pt x="97373" y="6952"/>
                  </a:lnTo>
                  <a:lnTo>
                    <a:pt x="79406" y="1464"/>
                  </a:lnTo>
                  <a:lnTo>
                    <a:pt x="68064" y="0"/>
                  </a:lnTo>
                  <a:lnTo>
                    <a:pt x="49223" y="4613"/>
                  </a:lnTo>
                  <a:lnTo>
                    <a:pt x="33049" y="15632"/>
                  </a:lnTo>
                  <a:lnTo>
                    <a:pt x="11961" y="41567"/>
                  </a:lnTo>
                  <a:lnTo>
                    <a:pt x="2061" y="61302"/>
                  </a:lnTo>
                  <a:lnTo>
                    <a:pt x="0" y="84891"/>
                  </a:lnTo>
                  <a:lnTo>
                    <a:pt x="8211" y="132573"/>
                  </a:lnTo>
                  <a:lnTo>
                    <a:pt x="23318" y="165123"/>
                  </a:lnTo>
                  <a:lnTo>
                    <a:pt x="48202" y="191405"/>
                  </a:lnTo>
                  <a:lnTo>
                    <a:pt x="70811" y="200427"/>
                  </a:lnTo>
                  <a:lnTo>
                    <a:pt x="119080" y="207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40124" y="3029597"/>
              <a:ext cx="198696" cy="243337"/>
            </a:xfrm>
            <a:custGeom>
              <a:avLst/>
              <a:gdLst/>
              <a:ahLst/>
              <a:cxnLst/>
              <a:rect l="0" t="0" r="0" b="0"/>
              <a:pathLst>
                <a:path w="198696" h="243337">
                  <a:moveTo>
                    <a:pt x="51295" y="86838"/>
                  </a:moveTo>
                  <a:lnTo>
                    <a:pt x="109913" y="72184"/>
                  </a:lnTo>
                  <a:lnTo>
                    <a:pt x="130380" y="59268"/>
                  </a:lnTo>
                  <a:lnTo>
                    <a:pt x="139114" y="50910"/>
                  </a:lnTo>
                  <a:lnTo>
                    <a:pt x="143766" y="41829"/>
                  </a:lnTo>
                  <a:lnTo>
                    <a:pt x="145816" y="22380"/>
                  </a:lnTo>
                  <a:lnTo>
                    <a:pt x="142385" y="14620"/>
                  </a:lnTo>
                  <a:lnTo>
                    <a:pt x="129215" y="2878"/>
                  </a:lnTo>
                  <a:lnTo>
                    <a:pt x="108543" y="0"/>
                  </a:lnTo>
                  <a:lnTo>
                    <a:pt x="83758" y="3789"/>
                  </a:lnTo>
                  <a:lnTo>
                    <a:pt x="45836" y="19077"/>
                  </a:lnTo>
                  <a:lnTo>
                    <a:pt x="27032" y="31766"/>
                  </a:lnTo>
                  <a:lnTo>
                    <a:pt x="13996" y="48324"/>
                  </a:lnTo>
                  <a:lnTo>
                    <a:pt x="5472" y="68551"/>
                  </a:lnTo>
                  <a:lnTo>
                    <a:pt x="0" y="119664"/>
                  </a:lnTo>
                  <a:lnTo>
                    <a:pt x="1591" y="145881"/>
                  </a:lnTo>
                  <a:lnTo>
                    <a:pt x="10098" y="169231"/>
                  </a:lnTo>
                  <a:lnTo>
                    <a:pt x="33630" y="202108"/>
                  </a:lnTo>
                  <a:lnTo>
                    <a:pt x="62829" y="228487"/>
                  </a:lnTo>
                  <a:lnTo>
                    <a:pt x="89567" y="237530"/>
                  </a:lnTo>
                  <a:lnTo>
                    <a:pt x="148803" y="243336"/>
                  </a:lnTo>
                  <a:lnTo>
                    <a:pt x="198695" y="234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4272882" y="1296270"/>
            <a:ext cx="486857" cy="55376"/>
          </a:xfrm>
          <a:custGeom>
            <a:avLst/>
            <a:gdLst/>
            <a:ahLst/>
            <a:cxnLst/>
            <a:rect l="0" t="0" r="0" b="0"/>
            <a:pathLst>
              <a:path w="486857" h="55376">
                <a:moveTo>
                  <a:pt x="485998" y="19792"/>
                </a:moveTo>
                <a:lnTo>
                  <a:pt x="431854" y="28125"/>
                </a:lnTo>
                <a:lnTo>
                  <a:pt x="384558" y="29670"/>
                </a:lnTo>
                <a:lnTo>
                  <a:pt x="326091" y="30127"/>
                </a:lnTo>
                <a:lnTo>
                  <a:pt x="270553" y="30263"/>
                </a:lnTo>
                <a:lnTo>
                  <a:pt x="218222" y="30303"/>
                </a:lnTo>
                <a:lnTo>
                  <a:pt x="158263" y="30315"/>
                </a:lnTo>
                <a:lnTo>
                  <a:pt x="99163" y="30319"/>
                </a:lnTo>
                <a:lnTo>
                  <a:pt x="37969" y="24731"/>
                </a:lnTo>
                <a:lnTo>
                  <a:pt x="35234" y="23084"/>
                </a:lnTo>
                <a:lnTo>
                  <a:pt x="47793" y="21255"/>
                </a:lnTo>
                <a:lnTo>
                  <a:pt x="109581" y="20081"/>
                </a:lnTo>
                <a:lnTo>
                  <a:pt x="158308" y="19877"/>
                </a:lnTo>
                <a:lnTo>
                  <a:pt x="219539" y="19817"/>
                </a:lnTo>
                <a:lnTo>
                  <a:pt x="268877" y="20969"/>
                </a:lnTo>
                <a:lnTo>
                  <a:pt x="327470" y="28126"/>
                </a:lnTo>
                <a:lnTo>
                  <a:pt x="384104" y="29887"/>
                </a:lnTo>
                <a:lnTo>
                  <a:pt x="441521" y="38640"/>
                </a:lnTo>
                <a:lnTo>
                  <a:pt x="479189" y="47083"/>
                </a:lnTo>
                <a:lnTo>
                  <a:pt x="476780" y="48515"/>
                </a:lnTo>
                <a:lnTo>
                  <a:pt x="423737" y="51000"/>
                </a:lnTo>
                <a:lnTo>
                  <a:pt x="369671" y="51303"/>
                </a:lnTo>
                <a:lnTo>
                  <a:pt x="308343" y="51363"/>
                </a:lnTo>
                <a:lnTo>
                  <a:pt x="257235" y="51373"/>
                </a:lnTo>
                <a:lnTo>
                  <a:pt x="194799" y="51376"/>
                </a:lnTo>
                <a:lnTo>
                  <a:pt x="145733" y="51377"/>
                </a:lnTo>
                <a:lnTo>
                  <a:pt x="86640" y="51377"/>
                </a:lnTo>
                <a:lnTo>
                  <a:pt x="24317" y="51377"/>
                </a:lnTo>
                <a:lnTo>
                  <a:pt x="17944" y="50207"/>
                </a:lnTo>
                <a:lnTo>
                  <a:pt x="18374" y="48258"/>
                </a:lnTo>
                <a:lnTo>
                  <a:pt x="47098" y="36723"/>
                </a:lnTo>
                <a:lnTo>
                  <a:pt x="104310" y="32217"/>
                </a:lnTo>
                <a:lnTo>
                  <a:pt x="158176" y="30882"/>
                </a:lnTo>
                <a:lnTo>
                  <a:pt x="209361" y="30487"/>
                </a:lnTo>
                <a:lnTo>
                  <a:pt x="261572" y="30370"/>
                </a:lnTo>
                <a:lnTo>
                  <a:pt x="324381" y="31500"/>
                </a:lnTo>
                <a:lnTo>
                  <a:pt x="373511" y="37559"/>
                </a:lnTo>
                <a:lnTo>
                  <a:pt x="432627" y="43318"/>
                </a:lnTo>
                <a:lnTo>
                  <a:pt x="483775" y="55375"/>
                </a:lnTo>
                <a:lnTo>
                  <a:pt x="486856" y="55212"/>
                </a:lnTo>
                <a:lnTo>
                  <a:pt x="477801" y="48792"/>
                </a:lnTo>
                <a:lnTo>
                  <a:pt x="433860" y="35182"/>
                </a:lnTo>
                <a:lnTo>
                  <a:pt x="377000" y="28161"/>
                </a:lnTo>
                <a:lnTo>
                  <a:pt x="326971" y="22271"/>
                </a:lnTo>
                <a:lnTo>
                  <a:pt x="275103" y="20526"/>
                </a:lnTo>
                <a:lnTo>
                  <a:pt x="219570" y="20009"/>
                </a:lnTo>
                <a:lnTo>
                  <a:pt x="161782" y="19856"/>
                </a:lnTo>
                <a:lnTo>
                  <a:pt x="107614" y="19811"/>
                </a:lnTo>
                <a:lnTo>
                  <a:pt x="57640" y="19797"/>
                </a:lnTo>
                <a:lnTo>
                  <a:pt x="4421" y="14204"/>
                </a:lnTo>
                <a:lnTo>
                  <a:pt x="0" y="11387"/>
                </a:lnTo>
                <a:lnTo>
                  <a:pt x="563" y="8339"/>
                </a:lnTo>
                <a:lnTo>
                  <a:pt x="4448" y="5138"/>
                </a:lnTo>
                <a:lnTo>
                  <a:pt x="67180" y="0"/>
                </a:lnTo>
                <a:lnTo>
                  <a:pt x="121828" y="279"/>
                </a:lnTo>
                <a:lnTo>
                  <a:pt x="183867" y="7142"/>
                </a:lnTo>
                <a:lnTo>
                  <a:pt x="201729" y="926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832787" y="2442619"/>
            <a:ext cx="1513737" cy="63164"/>
          </a:xfrm>
          <a:custGeom>
            <a:avLst/>
            <a:gdLst/>
            <a:ahLst/>
            <a:cxnLst/>
            <a:rect l="0" t="0" r="0" b="0"/>
            <a:pathLst>
              <a:path w="1513737" h="63164">
                <a:moveTo>
                  <a:pt x="0" y="42106"/>
                </a:moveTo>
                <a:lnTo>
                  <a:pt x="56215" y="25317"/>
                </a:lnTo>
                <a:lnTo>
                  <a:pt x="114786" y="18773"/>
                </a:lnTo>
                <a:lnTo>
                  <a:pt x="171763" y="12150"/>
                </a:lnTo>
                <a:lnTo>
                  <a:pt x="229248" y="10843"/>
                </a:lnTo>
                <a:lnTo>
                  <a:pt x="278626" y="9446"/>
                </a:lnTo>
                <a:lnTo>
                  <a:pt x="330301" y="4483"/>
                </a:lnTo>
                <a:lnTo>
                  <a:pt x="382656" y="8212"/>
                </a:lnTo>
                <a:lnTo>
                  <a:pt x="435214" y="9836"/>
                </a:lnTo>
                <a:lnTo>
                  <a:pt x="487831" y="10318"/>
                </a:lnTo>
                <a:lnTo>
                  <a:pt x="540466" y="10460"/>
                </a:lnTo>
                <a:lnTo>
                  <a:pt x="594276" y="10503"/>
                </a:lnTo>
                <a:lnTo>
                  <a:pt x="652984" y="10515"/>
                </a:lnTo>
                <a:lnTo>
                  <a:pt x="707943" y="10519"/>
                </a:lnTo>
                <a:lnTo>
                  <a:pt x="761272" y="10520"/>
                </a:lnTo>
                <a:lnTo>
                  <a:pt x="814118" y="10520"/>
                </a:lnTo>
                <a:lnTo>
                  <a:pt x="866821" y="10520"/>
                </a:lnTo>
                <a:lnTo>
                  <a:pt x="918312" y="10520"/>
                </a:lnTo>
                <a:lnTo>
                  <a:pt x="981344" y="10520"/>
                </a:lnTo>
                <a:lnTo>
                  <a:pt x="1044184" y="10520"/>
                </a:lnTo>
                <a:lnTo>
                  <a:pt x="1093046" y="10520"/>
                </a:lnTo>
                <a:lnTo>
                  <a:pt x="1144570" y="10520"/>
                </a:lnTo>
                <a:lnTo>
                  <a:pt x="1207145" y="10520"/>
                </a:lnTo>
                <a:lnTo>
                  <a:pt x="1256234" y="10520"/>
                </a:lnTo>
                <a:lnTo>
                  <a:pt x="1318456" y="10520"/>
                </a:lnTo>
                <a:lnTo>
                  <a:pt x="1381137" y="10520"/>
                </a:lnTo>
                <a:lnTo>
                  <a:pt x="1438577" y="10520"/>
                </a:lnTo>
                <a:lnTo>
                  <a:pt x="1494985" y="10520"/>
                </a:lnTo>
                <a:lnTo>
                  <a:pt x="1513736" y="10520"/>
                </a:lnTo>
                <a:lnTo>
                  <a:pt x="1455276" y="10520"/>
                </a:lnTo>
                <a:lnTo>
                  <a:pt x="1405924" y="9351"/>
                </a:lnTo>
                <a:lnTo>
                  <a:pt x="1351917" y="3285"/>
                </a:lnTo>
                <a:lnTo>
                  <a:pt x="1308212" y="1456"/>
                </a:lnTo>
                <a:lnTo>
                  <a:pt x="1261490" y="643"/>
                </a:lnTo>
                <a:lnTo>
                  <a:pt x="1198507" y="185"/>
                </a:lnTo>
                <a:lnTo>
                  <a:pt x="1135304" y="30"/>
                </a:lnTo>
                <a:lnTo>
                  <a:pt x="1077760" y="0"/>
                </a:lnTo>
                <a:lnTo>
                  <a:pt x="1024452" y="3113"/>
                </a:lnTo>
                <a:lnTo>
                  <a:pt x="968602" y="9057"/>
                </a:lnTo>
                <a:lnTo>
                  <a:pt x="909650" y="10232"/>
                </a:lnTo>
                <a:lnTo>
                  <a:pt x="849825" y="10463"/>
                </a:lnTo>
                <a:lnTo>
                  <a:pt x="787618" y="10509"/>
                </a:lnTo>
                <a:lnTo>
                  <a:pt x="730270" y="10518"/>
                </a:lnTo>
                <a:lnTo>
                  <a:pt x="673882" y="13639"/>
                </a:lnTo>
                <a:lnTo>
                  <a:pt x="617683" y="19585"/>
                </a:lnTo>
                <a:lnTo>
                  <a:pt x="558013" y="20760"/>
                </a:lnTo>
                <a:lnTo>
                  <a:pt x="497700" y="20963"/>
                </a:lnTo>
                <a:lnTo>
                  <a:pt x="445124" y="21024"/>
                </a:lnTo>
                <a:lnTo>
                  <a:pt x="402164" y="21038"/>
                </a:lnTo>
                <a:lnTo>
                  <a:pt x="355775" y="21044"/>
                </a:lnTo>
                <a:lnTo>
                  <a:pt x="309031" y="22216"/>
                </a:lnTo>
                <a:lnTo>
                  <a:pt x="264859" y="26637"/>
                </a:lnTo>
                <a:lnTo>
                  <a:pt x="221831" y="32502"/>
                </a:lnTo>
                <a:lnTo>
                  <a:pt x="179310" y="39007"/>
                </a:lnTo>
                <a:lnTo>
                  <a:pt x="117080" y="49247"/>
                </a:lnTo>
                <a:lnTo>
                  <a:pt x="55536" y="60067"/>
                </a:lnTo>
                <a:lnTo>
                  <a:pt x="31586" y="6316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8411895" y="3284891"/>
            <a:ext cx="1137462" cy="121563"/>
          </a:xfrm>
          <a:custGeom>
            <a:avLst/>
            <a:gdLst/>
            <a:ahLst/>
            <a:cxnLst/>
            <a:rect l="0" t="0" r="0" b="0"/>
            <a:pathLst>
              <a:path w="1137462" h="121563">
                <a:moveTo>
                  <a:pt x="105659" y="0"/>
                </a:moveTo>
                <a:lnTo>
                  <a:pt x="169109" y="16788"/>
                </a:lnTo>
                <a:lnTo>
                  <a:pt x="217786" y="20962"/>
                </a:lnTo>
                <a:lnTo>
                  <a:pt x="273802" y="27918"/>
                </a:lnTo>
                <a:lnTo>
                  <a:pt x="335838" y="30861"/>
                </a:lnTo>
                <a:lnTo>
                  <a:pt x="393152" y="37031"/>
                </a:lnTo>
                <a:lnTo>
                  <a:pt x="441056" y="40608"/>
                </a:lnTo>
                <a:lnTo>
                  <a:pt x="502410" y="49052"/>
                </a:lnTo>
                <a:lnTo>
                  <a:pt x="552458" y="52748"/>
                </a:lnTo>
                <a:lnTo>
                  <a:pt x="603162" y="59562"/>
                </a:lnTo>
                <a:lnTo>
                  <a:pt x="665929" y="65578"/>
                </a:lnTo>
                <a:lnTo>
                  <a:pt x="728717" y="72095"/>
                </a:lnTo>
                <a:lnTo>
                  <a:pt x="786179" y="80618"/>
                </a:lnTo>
                <a:lnTo>
                  <a:pt x="842590" y="86634"/>
                </a:lnTo>
                <a:lnTo>
                  <a:pt x="898794" y="93152"/>
                </a:lnTo>
                <a:lnTo>
                  <a:pt x="958465" y="101675"/>
                </a:lnTo>
                <a:lnTo>
                  <a:pt x="1017609" y="105385"/>
                </a:lnTo>
                <a:lnTo>
                  <a:pt x="1077644" y="113407"/>
                </a:lnTo>
                <a:lnTo>
                  <a:pt x="1137461" y="121562"/>
                </a:lnTo>
                <a:lnTo>
                  <a:pt x="1117698" y="118036"/>
                </a:lnTo>
                <a:lnTo>
                  <a:pt x="1058680" y="113133"/>
                </a:lnTo>
                <a:lnTo>
                  <a:pt x="1010777" y="107610"/>
                </a:lnTo>
                <a:lnTo>
                  <a:pt x="954079" y="102854"/>
                </a:lnTo>
                <a:lnTo>
                  <a:pt x="893000" y="96356"/>
                </a:lnTo>
                <a:lnTo>
                  <a:pt x="844443" y="95230"/>
                </a:lnTo>
                <a:lnTo>
                  <a:pt x="782870" y="87614"/>
                </a:lnTo>
                <a:lnTo>
                  <a:pt x="732784" y="85231"/>
                </a:lnTo>
                <a:lnTo>
                  <a:pt x="680898" y="83355"/>
                </a:lnTo>
                <a:lnTo>
                  <a:pt x="629650" y="77080"/>
                </a:lnTo>
                <a:lnTo>
                  <a:pt x="566699" y="71248"/>
                </a:lnTo>
                <a:lnTo>
                  <a:pt x="515615" y="65564"/>
                </a:lnTo>
                <a:lnTo>
                  <a:pt x="466553" y="60760"/>
                </a:lnTo>
                <a:lnTo>
                  <a:pt x="419261" y="55048"/>
                </a:lnTo>
                <a:lnTo>
                  <a:pt x="356469" y="47528"/>
                </a:lnTo>
                <a:lnTo>
                  <a:pt x="299005" y="35948"/>
                </a:lnTo>
                <a:lnTo>
                  <a:pt x="242593" y="32447"/>
                </a:lnTo>
                <a:lnTo>
                  <a:pt x="186391" y="26166"/>
                </a:lnTo>
                <a:lnTo>
                  <a:pt x="127889" y="20896"/>
                </a:lnTo>
                <a:lnTo>
                  <a:pt x="73641" y="14120"/>
                </a:lnTo>
                <a:lnTo>
                  <a:pt x="15323" y="8118"/>
                </a:lnTo>
                <a:lnTo>
                  <a:pt x="3321" y="5412"/>
                </a:lnTo>
                <a:lnTo>
                  <a:pt x="0" y="3608"/>
                </a:lnTo>
                <a:lnTo>
                  <a:pt x="2465" y="2405"/>
                </a:lnTo>
                <a:lnTo>
                  <a:pt x="62131" y="1487"/>
                </a:lnTo>
                <a:lnTo>
                  <a:pt x="116548" y="7329"/>
                </a:lnTo>
                <a:lnTo>
                  <a:pt x="178044" y="9897"/>
                </a:lnTo>
                <a:lnTo>
                  <a:pt x="235251" y="15993"/>
                </a:lnTo>
                <a:lnTo>
                  <a:pt x="291612" y="20056"/>
                </a:lnTo>
                <a:lnTo>
                  <a:pt x="350925" y="20859"/>
                </a:lnTo>
                <a:lnTo>
                  <a:pt x="413029" y="26607"/>
                </a:lnTo>
                <a:lnTo>
                  <a:pt x="461764" y="30110"/>
                </a:lnTo>
                <a:lnTo>
                  <a:pt x="513248" y="36738"/>
                </a:lnTo>
                <a:lnTo>
                  <a:pt x="565548" y="46110"/>
                </a:lnTo>
                <a:lnTo>
                  <a:pt x="618089" y="50707"/>
                </a:lnTo>
                <a:lnTo>
                  <a:pt x="681008" y="59495"/>
                </a:lnTo>
                <a:lnTo>
                  <a:pt x="730158" y="63252"/>
                </a:lnTo>
                <a:lnTo>
                  <a:pt x="789281" y="71289"/>
                </a:lnTo>
                <a:lnTo>
                  <a:pt x="846019" y="78812"/>
                </a:lnTo>
                <a:lnTo>
                  <a:pt x="901117" y="84328"/>
                </a:lnTo>
                <a:lnTo>
                  <a:pt x="943890" y="92350"/>
                </a:lnTo>
                <a:lnTo>
                  <a:pt x="968996" y="947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9559876" y="326383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308407" y="3741598"/>
            <a:ext cx="1500021" cy="683475"/>
            <a:chOff x="1308407" y="3741598"/>
            <a:chExt cx="1500021" cy="683475"/>
          </a:xfrm>
        </p:grpSpPr>
        <p:sp>
          <p:nvSpPr>
            <p:cNvPr id="65" name="Freeform 64"/>
            <p:cNvSpPr/>
            <p:nvPr/>
          </p:nvSpPr>
          <p:spPr>
            <a:xfrm>
              <a:off x="1308407" y="3777287"/>
              <a:ext cx="355096" cy="647786"/>
            </a:xfrm>
            <a:custGeom>
              <a:avLst/>
              <a:gdLst/>
              <a:ahLst/>
              <a:cxnLst/>
              <a:rect l="0" t="0" r="0" b="0"/>
              <a:pathLst>
                <a:path w="355096" h="647786">
                  <a:moveTo>
                    <a:pt x="70826" y="65614"/>
                  </a:moveTo>
                  <a:lnTo>
                    <a:pt x="56354" y="100406"/>
                  </a:lnTo>
                  <a:lnTo>
                    <a:pt x="51070" y="159271"/>
                  </a:lnTo>
                  <a:lnTo>
                    <a:pt x="50636" y="173676"/>
                  </a:lnTo>
                  <a:lnTo>
                    <a:pt x="49177" y="178599"/>
                  </a:lnTo>
                  <a:lnTo>
                    <a:pt x="47035" y="177202"/>
                  </a:lnTo>
                  <a:lnTo>
                    <a:pt x="44436" y="171592"/>
                  </a:lnTo>
                  <a:lnTo>
                    <a:pt x="44669" y="155999"/>
                  </a:lnTo>
                  <a:lnTo>
                    <a:pt x="60774" y="96816"/>
                  </a:lnTo>
                  <a:lnTo>
                    <a:pt x="84516" y="33995"/>
                  </a:lnTo>
                  <a:lnTo>
                    <a:pt x="90481" y="23478"/>
                  </a:lnTo>
                  <a:lnTo>
                    <a:pt x="106467" y="8672"/>
                  </a:lnTo>
                  <a:lnTo>
                    <a:pt x="115644" y="3086"/>
                  </a:lnTo>
                  <a:lnTo>
                    <a:pt x="135199" y="0"/>
                  </a:lnTo>
                  <a:lnTo>
                    <a:pt x="145326" y="814"/>
                  </a:lnTo>
                  <a:lnTo>
                    <a:pt x="162819" y="11078"/>
                  </a:lnTo>
                  <a:lnTo>
                    <a:pt x="193112" y="46263"/>
                  </a:lnTo>
                  <a:lnTo>
                    <a:pt x="213221" y="88178"/>
                  </a:lnTo>
                  <a:lnTo>
                    <a:pt x="228458" y="143424"/>
                  </a:lnTo>
                  <a:lnTo>
                    <a:pt x="236075" y="193174"/>
                  </a:lnTo>
                  <a:lnTo>
                    <a:pt x="238332" y="244960"/>
                  </a:lnTo>
                  <a:lnTo>
                    <a:pt x="235881" y="297348"/>
                  </a:lnTo>
                  <a:lnTo>
                    <a:pt x="224572" y="356274"/>
                  </a:lnTo>
                  <a:lnTo>
                    <a:pt x="211073" y="416180"/>
                  </a:lnTo>
                  <a:lnTo>
                    <a:pt x="197141" y="470474"/>
                  </a:lnTo>
                  <a:lnTo>
                    <a:pt x="183512" y="519754"/>
                  </a:lnTo>
                  <a:lnTo>
                    <a:pt x="164656" y="562043"/>
                  </a:lnTo>
                  <a:lnTo>
                    <a:pt x="120267" y="620644"/>
                  </a:lnTo>
                  <a:lnTo>
                    <a:pt x="90934" y="640679"/>
                  </a:lnTo>
                  <a:lnTo>
                    <a:pt x="80722" y="645523"/>
                  </a:lnTo>
                  <a:lnTo>
                    <a:pt x="60016" y="647785"/>
                  </a:lnTo>
                  <a:lnTo>
                    <a:pt x="40285" y="643721"/>
                  </a:lnTo>
                  <a:lnTo>
                    <a:pt x="23717" y="634116"/>
                  </a:lnTo>
                  <a:lnTo>
                    <a:pt x="11674" y="618929"/>
                  </a:lnTo>
                  <a:lnTo>
                    <a:pt x="6825" y="609966"/>
                  </a:lnTo>
                  <a:lnTo>
                    <a:pt x="0" y="569405"/>
                  </a:lnTo>
                  <a:lnTo>
                    <a:pt x="3567" y="531520"/>
                  </a:lnTo>
                  <a:lnTo>
                    <a:pt x="17622" y="498069"/>
                  </a:lnTo>
                  <a:lnTo>
                    <a:pt x="36604" y="471519"/>
                  </a:lnTo>
                  <a:lnTo>
                    <a:pt x="56396" y="462435"/>
                  </a:lnTo>
                  <a:lnTo>
                    <a:pt x="68225" y="460013"/>
                  </a:lnTo>
                  <a:lnTo>
                    <a:pt x="78450" y="460738"/>
                  </a:lnTo>
                  <a:lnTo>
                    <a:pt x="134820" y="484133"/>
                  </a:lnTo>
                  <a:lnTo>
                    <a:pt x="197240" y="522235"/>
                  </a:lnTo>
                  <a:lnTo>
                    <a:pt x="260345" y="555591"/>
                  </a:lnTo>
                  <a:lnTo>
                    <a:pt x="281399" y="563362"/>
                  </a:lnTo>
                  <a:lnTo>
                    <a:pt x="302454" y="564476"/>
                  </a:lnTo>
                  <a:lnTo>
                    <a:pt x="355095" y="560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04877" y="3800787"/>
              <a:ext cx="27124" cy="526426"/>
            </a:xfrm>
            <a:custGeom>
              <a:avLst/>
              <a:gdLst/>
              <a:ahLst/>
              <a:cxnLst/>
              <a:rect l="0" t="0" r="0" b="0"/>
              <a:pathLst>
                <a:path w="27124" h="526426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41239"/>
                  </a:lnTo>
                  <a:lnTo>
                    <a:pt x="9050" y="198216"/>
                  </a:lnTo>
                  <a:lnTo>
                    <a:pt x="14359" y="255263"/>
                  </a:lnTo>
                  <a:lnTo>
                    <a:pt x="15932" y="310380"/>
                  </a:lnTo>
                  <a:lnTo>
                    <a:pt x="16398" y="362586"/>
                  </a:lnTo>
                  <a:lnTo>
                    <a:pt x="19656" y="419389"/>
                  </a:lnTo>
                  <a:lnTo>
                    <a:pt x="24910" y="470144"/>
                  </a:lnTo>
                  <a:lnTo>
                    <a:pt x="2712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76220" y="3790259"/>
              <a:ext cx="245252" cy="366582"/>
            </a:xfrm>
            <a:custGeom>
              <a:avLst/>
              <a:gdLst/>
              <a:ahLst/>
              <a:cxnLst/>
              <a:rect l="0" t="0" r="0" b="0"/>
              <a:pathLst>
                <a:path w="245252" h="366582">
                  <a:moveTo>
                    <a:pt x="245251" y="242155"/>
                  </a:moveTo>
                  <a:lnTo>
                    <a:pt x="184140" y="268519"/>
                  </a:lnTo>
                  <a:lnTo>
                    <a:pt x="126326" y="307824"/>
                  </a:lnTo>
                  <a:lnTo>
                    <a:pt x="65993" y="340241"/>
                  </a:lnTo>
                  <a:lnTo>
                    <a:pt x="27218" y="360359"/>
                  </a:lnTo>
                  <a:lnTo>
                    <a:pt x="19177" y="366581"/>
                  </a:lnTo>
                  <a:lnTo>
                    <a:pt x="12647" y="364880"/>
                  </a:lnTo>
                  <a:lnTo>
                    <a:pt x="7124" y="357897"/>
                  </a:lnTo>
                  <a:lnTo>
                    <a:pt x="2271" y="347392"/>
                  </a:lnTo>
                  <a:lnTo>
                    <a:pt x="0" y="326362"/>
                  </a:lnTo>
                  <a:lnTo>
                    <a:pt x="4059" y="304147"/>
                  </a:lnTo>
                  <a:lnTo>
                    <a:pt x="22610" y="248638"/>
                  </a:lnTo>
                  <a:lnTo>
                    <a:pt x="37886" y="192873"/>
                  </a:lnTo>
                  <a:lnTo>
                    <a:pt x="53338" y="132421"/>
                  </a:lnTo>
                  <a:lnTo>
                    <a:pt x="71468" y="74207"/>
                  </a:lnTo>
                  <a:lnTo>
                    <a:pt x="83329" y="15491"/>
                  </a:lnTo>
                  <a:lnTo>
                    <a:pt x="873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32041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73165" y="3741598"/>
              <a:ext cx="335263" cy="552790"/>
            </a:xfrm>
            <a:custGeom>
              <a:avLst/>
              <a:gdLst/>
              <a:ahLst/>
              <a:cxnLst/>
              <a:rect l="0" t="0" r="0" b="0"/>
              <a:pathLst>
                <a:path w="335263" h="552790">
                  <a:moveTo>
                    <a:pt x="106316" y="48661"/>
                  </a:moveTo>
                  <a:lnTo>
                    <a:pt x="89549" y="59839"/>
                  </a:lnTo>
                  <a:lnTo>
                    <a:pt x="78197" y="74686"/>
                  </a:lnTo>
                  <a:lnTo>
                    <a:pt x="66913" y="91813"/>
                  </a:lnTo>
                  <a:lnTo>
                    <a:pt x="4852" y="150340"/>
                  </a:lnTo>
                  <a:lnTo>
                    <a:pt x="1239" y="151542"/>
                  </a:lnTo>
                  <a:lnTo>
                    <a:pt x="0" y="148833"/>
                  </a:lnTo>
                  <a:lnTo>
                    <a:pt x="6417" y="113681"/>
                  </a:lnTo>
                  <a:lnTo>
                    <a:pt x="27355" y="71253"/>
                  </a:lnTo>
                  <a:lnTo>
                    <a:pt x="69036" y="24537"/>
                  </a:lnTo>
                  <a:lnTo>
                    <a:pt x="87408" y="10253"/>
                  </a:lnTo>
                  <a:lnTo>
                    <a:pt x="110391" y="2345"/>
                  </a:lnTo>
                  <a:lnTo>
                    <a:pt x="135033" y="0"/>
                  </a:lnTo>
                  <a:lnTo>
                    <a:pt x="157684" y="2857"/>
                  </a:lnTo>
                  <a:lnTo>
                    <a:pt x="190167" y="16632"/>
                  </a:lnTo>
                  <a:lnTo>
                    <a:pt x="208314" y="35205"/>
                  </a:lnTo>
                  <a:lnTo>
                    <a:pt x="216429" y="46709"/>
                  </a:lnTo>
                  <a:lnTo>
                    <a:pt x="222326" y="68851"/>
                  </a:lnTo>
                  <a:lnTo>
                    <a:pt x="216579" y="117250"/>
                  </a:lnTo>
                  <a:lnTo>
                    <a:pt x="201898" y="152431"/>
                  </a:lnTo>
                  <a:lnTo>
                    <a:pt x="162233" y="207919"/>
                  </a:lnTo>
                  <a:lnTo>
                    <a:pt x="145206" y="221997"/>
                  </a:lnTo>
                  <a:lnTo>
                    <a:pt x="135753" y="227389"/>
                  </a:lnTo>
                  <a:lnTo>
                    <a:pt x="128280" y="227475"/>
                  </a:lnTo>
                  <a:lnTo>
                    <a:pt x="122129" y="224022"/>
                  </a:lnTo>
                  <a:lnTo>
                    <a:pt x="116858" y="218211"/>
                  </a:lnTo>
                  <a:lnTo>
                    <a:pt x="116854" y="211997"/>
                  </a:lnTo>
                  <a:lnTo>
                    <a:pt x="120360" y="205514"/>
                  </a:lnTo>
                  <a:lnTo>
                    <a:pt x="126207" y="198854"/>
                  </a:lnTo>
                  <a:lnTo>
                    <a:pt x="145182" y="191453"/>
                  </a:lnTo>
                  <a:lnTo>
                    <a:pt x="195492" y="186701"/>
                  </a:lnTo>
                  <a:lnTo>
                    <a:pt x="219650" y="192290"/>
                  </a:lnTo>
                  <a:lnTo>
                    <a:pt x="249861" y="208591"/>
                  </a:lnTo>
                  <a:lnTo>
                    <a:pt x="288303" y="243116"/>
                  </a:lnTo>
                  <a:lnTo>
                    <a:pt x="313667" y="281264"/>
                  </a:lnTo>
                  <a:lnTo>
                    <a:pt x="332840" y="334229"/>
                  </a:lnTo>
                  <a:lnTo>
                    <a:pt x="335262" y="374129"/>
                  </a:lnTo>
                  <a:lnTo>
                    <a:pt x="327920" y="420136"/>
                  </a:lnTo>
                  <a:lnTo>
                    <a:pt x="317501" y="445388"/>
                  </a:lnTo>
                  <a:lnTo>
                    <a:pt x="261541" y="504288"/>
                  </a:lnTo>
                  <a:lnTo>
                    <a:pt x="225746" y="539911"/>
                  </a:lnTo>
                  <a:lnTo>
                    <a:pt x="205410" y="547754"/>
                  </a:lnTo>
                  <a:lnTo>
                    <a:pt x="154226" y="552789"/>
                  </a:lnTo>
                  <a:lnTo>
                    <a:pt x="133069" y="547239"/>
                  </a:lnTo>
                  <a:lnTo>
                    <a:pt x="77426" y="511319"/>
                  </a:lnTo>
                  <a:lnTo>
                    <a:pt x="53674" y="490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223708" y="4147519"/>
            <a:ext cx="856734" cy="545921"/>
            <a:chOff x="2223708" y="4147519"/>
            <a:chExt cx="856734" cy="545921"/>
          </a:xfrm>
        </p:grpSpPr>
        <p:sp>
          <p:nvSpPr>
            <p:cNvPr id="71" name="Freeform 70"/>
            <p:cNvSpPr/>
            <p:nvPr/>
          </p:nvSpPr>
          <p:spPr>
            <a:xfrm>
              <a:off x="2223708" y="4244149"/>
              <a:ext cx="850614" cy="449291"/>
            </a:xfrm>
            <a:custGeom>
              <a:avLst/>
              <a:gdLst/>
              <a:ahLst/>
              <a:cxnLst/>
              <a:rect l="0" t="0" r="0" b="0"/>
              <a:pathLst>
                <a:path w="850614" h="449291">
                  <a:moveTo>
                    <a:pt x="8333" y="114649"/>
                  </a:moveTo>
                  <a:lnTo>
                    <a:pt x="0" y="152126"/>
                  </a:lnTo>
                  <a:lnTo>
                    <a:pt x="1574" y="186974"/>
                  </a:lnTo>
                  <a:lnTo>
                    <a:pt x="15849" y="240810"/>
                  </a:lnTo>
                  <a:lnTo>
                    <a:pt x="38554" y="293609"/>
                  </a:lnTo>
                  <a:lnTo>
                    <a:pt x="78711" y="351213"/>
                  </a:lnTo>
                  <a:lnTo>
                    <a:pt x="126243" y="395226"/>
                  </a:lnTo>
                  <a:lnTo>
                    <a:pt x="187501" y="422852"/>
                  </a:lnTo>
                  <a:lnTo>
                    <a:pt x="243104" y="437829"/>
                  </a:lnTo>
                  <a:lnTo>
                    <a:pt x="303328" y="447846"/>
                  </a:lnTo>
                  <a:lnTo>
                    <a:pt x="341664" y="449290"/>
                  </a:lnTo>
                  <a:lnTo>
                    <a:pt x="375769" y="441659"/>
                  </a:lnTo>
                  <a:lnTo>
                    <a:pt x="429333" y="417704"/>
                  </a:lnTo>
                  <a:lnTo>
                    <a:pt x="478978" y="395961"/>
                  </a:lnTo>
                  <a:lnTo>
                    <a:pt x="540130" y="349612"/>
                  </a:lnTo>
                  <a:lnTo>
                    <a:pt x="600366" y="293406"/>
                  </a:lnTo>
                  <a:lnTo>
                    <a:pt x="643458" y="239892"/>
                  </a:lnTo>
                  <a:lnTo>
                    <a:pt x="678422" y="177723"/>
                  </a:lnTo>
                  <a:lnTo>
                    <a:pt x="710305" y="114640"/>
                  </a:lnTo>
                  <a:lnTo>
                    <a:pt x="740746" y="51477"/>
                  </a:lnTo>
                  <a:lnTo>
                    <a:pt x="752525" y="21842"/>
                  </a:lnTo>
                  <a:lnTo>
                    <a:pt x="753636" y="21192"/>
                  </a:lnTo>
                  <a:lnTo>
                    <a:pt x="726353" y="49315"/>
                  </a:lnTo>
                  <a:lnTo>
                    <a:pt x="667841" y="87627"/>
                  </a:lnTo>
                  <a:lnTo>
                    <a:pt x="615144" y="118034"/>
                  </a:lnTo>
                  <a:lnTo>
                    <a:pt x="616425" y="118076"/>
                  </a:lnTo>
                  <a:lnTo>
                    <a:pt x="620788" y="116933"/>
                  </a:lnTo>
                  <a:lnTo>
                    <a:pt x="651271" y="92044"/>
                  </a:lnTo>
                  <a:lnTo>
                    <a:pt x="713761" y="30380"/>
                  </a:lnTo>
                  <a:lnTo>
                    <a:pt x="741822" y="2337"/>
                  </a:lnTo>
                  <a:lnTo>
                    <a:pt x="750010" y="0"/>
                  </a:lnTo>
                  <a:lnTo>
                    <a:pt x="768466" y="3642"/>
                  </a:lnTo>
                  <a:lnTo>
                    <a:pt x="775961" y="9059"/>
                  </a:lnTo>
                  <a:lnTo>
                    <a:pt x="787408" y="24436"/>
                  </a:lnTo>
                  <a:lnTo>
                    <a:pt x="817287" y="83462"/>
                  </a:lnTo>
                  <a:lnTo>
                    <a:pt x="839393" y="132639"/>
                  </a:lnTo>
                  <a:lnTo>
                    <a:pt x="850613" y="1567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12840" y="4147519"/>
              <a:ext cx="67602" cy="63881"/>
            </a:xfrm>
            <a:custGeom>
              <a:avLst/>
              <a:gdLst/>
              <a:ahLst/>
              <a:cxnLst/>
              <a:rect l="0" t="0" r="0" b="0"/>
              <a:pathLst>
                <a:path w="67602" h="63881">
                  <a:moveTo>
                    <a:pt x="19367" y="11237"/>
                  </a:moveTo>
                  <a:lnTo>
                    <a:pt x="2599" y="16826"/>
                  </a:lnTo>
                  <a:lnTo>
                    <a:pt x="0" y="21982"/>
                  </a:lnTo>
                  <a:lnTo>
                    <a:pt x="606" y="28929"/>
                  </a:lnTo>
                  <a:lnTo>
                    <a:pt x="3350" y="37070"/>
                  </a:lnTo>
                  <a:lnTo>
                    <a:pt x="9859" y="41327"/>
                  </a:lnTo>
                  <a:lnTo>
                    <a:pt x="29569" y="42938"/>
                  </a:lnTo>
                  <a:lnTo>
                    <a:pt x="37867" y="39390"/>
                  </a:lnTo>
                  <a:lnTo>
                    <a:pt x="50206" y="26089"/>
                  </a:lnTo>
                  <a:lnTo>
                    <a:pt x="51625" y="18799"/>
                  </a:lnTo>
                  <a:lnTo>
                    <a:pt x="50231" y="11599"/>
                  </a:lnTo>
                  <a:lnTo>
                    <a:pt x="46962" y="4459"/>
                  </a:lnTo>
                  <a:lnTo>
                    <a:pt x="41273" y="870"/>
                  </a:lnTo>
                  <a:lnTo>
                    <a:pt x="25593" y="0"/>
                  </a:lnTo>
                  <a:lnTo>
                    <a:pt x="18839" y="3746"/>
                  </a:lnTo>
                  <a:lnTo>
                    <a:pt x="8213" y="17266"/>
                  </a:lnTo>
                  <a:lnTo>
                    <a:pt x="7252" y="24615"/>
                  </a:lnTo>
                  <a:lnTo>
                    <a:pt x="12423" y="39020"/>
                  </a:lnTo>
                  <a:lnTo>
                    <a:pt x="25639" y="50101"/>
                  </a:lnTo>
                  <a:lnTo>
                    <a:pt x="34077" y="54694"/>
                  </a:lnTo>
                  <a:lnTo>
                    <a:pt x="42042" y="55416"/>
                  </a:lnTo>
                  <a:lnTo>
                    <a:pt x="57131" y="49980"/>
                  </a:lnTo>
                  <a:lnTo>
                    <a:pt x="62090" y="42915"/>
                  </a:lnTo>
                  <a:lnTo>
                    <a:pt x="67601" y="22586"/>
                  </a:lnTo>
                  <a:lnTo>
                    <a:pt x="64391" y="15294"/>
                  </a:lnTo>
                  <a:lnTo>
                    <a:pt x="57572" y="10432"/>
                  </a:lnTo>
                  <a:lnTo>
                    <a:pt x="48346" y="7191"/>
                  </a:lnTo>
                  <a:lnTo>
                    <a:pt x="41026" y="8540"/>
                  </a:lnTo>
                  <a:lnTo>
                    <a:pt x="34976" y="12948"/>
                  </a:lnTo>
                  <a:lnTo>
                    <a:pt x="29773" y="19397"/>
                  </a:lnTo>
                  <a:lnTo>
                    <a:pt x="28644" y="26035"/>
                  </a:lnTo>
                  <a:lnTo>
                    <a:pt x="30231" y="32801"/>
                  </a:lnTo>
                  <a:lnTo>
                    <a:pt x="37404" y="50382"/>
                  </a:lnTo>
                  <a:lnTo>
                    <a:pt x="40424" y="63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075202" y="4953803"/>
            <a:ext cx="1611903" cy="858523"/>
            <a:chOff x="3075202" y="4953803"/>
            <a:chExt cx="1611903" cy="858523"/>
          </a:xfrm>
        </p:grpSpPr>
        <p:sp>
          <p:nvSpPr>
            <p:cNvPr id="74" name="Freeform 73"/>
            <p:cNvSpPr/>
            <p:nvPr/>
          </p:nvSpPr>
          <p:spPr>
            <a:xfrm>
              <a:off x="3331378" y="5180679"/>
              <a:ext cx="468028" cy="570377"/>
            </a:xfrm>
            <a:custGeom>
              <a:avLst/>
              <a:gdLst/>
              <a:ahLst/>
              <a:cxnLst/>
              <a:rect l="0" t="0" r="0" b="0"/>
              <a:pathLst>
                <a:path w="468028" h="570377">
                  <a:moveTo>
                    <a:pt x="46887" y="0"/>
                  </a:moveTo>
                  <a:lnTo>
                    <a:pt x="39652" y="27556"/>
                  </a:lnTo>
                  <a:lnTo>
                    <a:pt x="33890" y="80659"/>
                  </a:lnTo>
                  <a:lnTo>
                    <a:pt x="25722" y="143635"/>
                  </a:lnTo>
                  <a:lnTo>
                    <a:pt x="11316" y="205135"/>
                  </a:lnTo>
                  <a:lnTo>
                    <a:pt x="7965" y="210456"/>
                  </a:lnTo>
                  <a:lnTo>
                    <a:pt x="4562" y="210494"/>
                  </a:lnTo>
                  <a:lnTo>
                    <a:pt x="1123" y="207009"/>
                  </a:lnTo>
                  <a:lnTo>
                    <a:pt x="0" y="201177"/>
                  </a:lnTo>
                  <a:lnTo>
                    <a:pt x="12606" y="138168"/>
                  </a:lnTo>
                  <a:lnTo>
                    <a:pt x="29111" y="86910"/>
                  </a:lnTo>
                  <a:lnTo>
                    <a:pt x="68233" y="24412"/>
                  </a:lnTo>
                  <a:lnTo>
                    <a:pt x="75155" y="16274"/>
                  </a:lnTo>
                  <a:lnTo>
                    <a:pt x="95326" y="7233"/>
                  </a:lnTo>
                  <a:lnTo>
                    <a:pt x="107256" y="4822"/>
                  </a:lnTo>
                  <a:lnTo>
                    <a:pt x="117549" y="5554"/>
                  </a:lnTo>
                  <a:lnTo>
                    <a:pt x="135224" y="12607"/>
                  </a:lnTo>
                  <a:lnTo>
                    <a:pt x="158329" y="35320"/>
                  </a:lnTo>
                  <a:lnTo>
                    <a:pt x="185927" y="75607"/>
                  </a:lnTo>
                  <a:lnTo>
                    <a:pt x="207686" y="135504"/>
                  </a:lnTo>
                  <a:lnTo>
                    <a:pt x="221066" y="196695"/>
                  </a:lnTo>
                  <a:lnTo>
                    <a:pt x="224448" y="253642"/>
                  </a:lnTo>
                  <a:lnTo>
                    <a:pt x="225450" y="306910"/>
                  </a:lnTo>
                  <a:lnTo>
                    <a:pt x="224577" y="355188"/>
                  </a:lnTo>
                  <a:lnTo>
                    <a:pt x="217429" y="411737"/>
                  </a:lnTo>
                  <a:lnTo>
                    <a:pt x="206733" y="464887"/>
                  </a:lnTo>
                  <a:lnTo>
                    <a:pt x="189266" y="508451"/>
                  </a:lnTo>
                  <a:lnTo>
                    <a:pt x="168102" y="537216"/>
                  </a:lnTo>
                  <a:lnTo>
                    <a:pt x="140125" y="559388"/>
                  </a:lnTo>
                  <a:lnTo>
                    <a:pt x="119912" y="569541"/>
                  </a:lnTo>
                  <a:lnTo>
                    <a:pt x="109608" y="570376"/>
                  </a:lnTo>
                  <a:lnTo>
                    <a:pt x="88801" y="565066"/>
                  </a:lnTo>
                  <a:lnTo>
                    <a:pt x="62946" y="548922"/>
                  </a:lnTo>
                  <a:lnTo>
                    <a:pt x="57593" y="540253"/>
                  </a:lnTo>
                  <a:lnTo>
                    <a:pt x="51645" y="518142"/>
                  </a:lnTo>
                  <a:lnTo>
                    <a:pt x="53886" y="484976"/>
                  </a:lnTo>
                  <a:lnTo>
                    <a:pt x="65206" y="463549"/>
                  </a:lnTo>
                  <a:lnTo>
                    <a:pt x="103849" y="419055"/>
                  </a:lnTo>
                  <a:lnTo>
                    <a:pt x="142497" y="392955"/>
                  </a:lnTo>
                  <a:lnTo>
                    <a:pt x="152741" y="388312"/>
                  </a:lnTo>
                  <a:lnTo>
                    <a:pt x="195105" y="387366"/>
                  </a:lnTo>
                  <a:lnTo>
                    <a:pt x="233523" y="394495"/>
                  </a:lnTo>
                  <a:lnTo>
                    <a:pt x="295843" y="428900"/>
                  </a:lnTo>
                  <a:lnTo>
                    <a:pt x="354843" y="468565"/>
                  </a:lnTo>
                  <a:lnTo>
                    <a:pt x="415514" y="489472"/>
                  </a:lnTo>
                  <a:lnTo>
                    <a:pt x="468027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94162" y="5138565"/>
              <a:ext cx="31586" cy="589596"/>
            </a:xfrm>
            <a:custGeom>
              <a:avLst/>
              <a:gdLst/>
              <a:ahLst/>
              <a:cxnLst/>
              <a:rect l="0" t="0" r="0" b="0"/>
              <a:pathLst>
                <a:path w="31586" h="589596">
                  <a:moveTo>
                    <a:pt x="0" y="0"/>
                  </a:moveTo>
                  <a:lnTo>
                    <a:pt x="3119" y="57264"/>
                  </a:lnTo>
                  <a:lnTo>
                    <a:pt x="8333" y="109773"/>
                  </a:lnTo>
                  <a:lnTo>
                    <a:pt x="9878" y="163547"/>
                  </a:lnTo>
                  <a:lnTo>
                    <a:pt x="10400" y="223637"/>
                  </a:lnTo>
                  <a:lnTo>
                    <a:pt x="18844" y="286336"/>
                  </a:lnTo>
                  <a:lnTo>
                    <a:pt x="20619" y="340829"/>
                  </a:lnTo>
                  <a:lnTo>
                    <a:pt x="20970" y="397823"/>
                  </a:lnTo>
                  <a:lnTo>
                    <a:pt x="21040" y="461074"/>
                  </a:lnTo>
                  <a:lnTo>
                    <a:pt x="24171" y="510961"/>
                  </a:lnTo>
                  <a:lnTo>
                    <a:pt x="29389" y="557718"/>
                  </a:lnTo>
                  <a:lnTo>
                    <a:pt x="31585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15005" y="5170150"/>
              <a:ext cx="210743" cy="368326"/>
            </a:xfrm>
            <a:custGeom>
              <a:avLst/>
              <a:gdLst/>
              <a:ahLst/>
              <a:cxnLst/>
              <a:rect l="0" t="0" r="0" b="0"/>
              <a:pathLst>
                <a:path w="210743" h="368326">
                  <a:moveTo>
                    <a:pt x="210742" y="284269"/>
                  </a:moveTo>
                  <a:lnTo>
                    <a:pt x="177120" y="286609"/>
                  </a:lnTo>
                  <a:lnTo>
                    <a:pt x="141248" y="301080"/>
                  </a:lnTo>
                  <a:lnTo>
                    <a:pt x="83691" y="339495"/>
                  </a:lnTo>
                  <a:lnTo>
                    <a:pt x="31664" y="366484"/>
                  </a:lnTo>
                  <a:lnTo>
                    <a:pt x="22337" y="368325"/>
                  </a:lnTo>
                  <a:lnTo>
                    <a:pt x="13779" y="367212"/>
                  </a:lnTo>
                  <a:lnTo>
                    <a:pt x="5734" y="364131"/>
                  </a:lnTo>
                  <a:lnTo>
                    <a:pt x="1541" y="357398"/>
                  </a:lnTo>
                  <a:lnTo>
                    <a:pt x="0" y="337438"/>
                  </a:lnTo>
                  <a:lnTo>
                    <a:pt x="8544" y="278091"/>
                  </a:lnTo>
                  <a:lnTo>
                    <a:pt x="19290" y="227327"/>
                  </a:lnTo>
                  <a:lnTo>
                    <a:pt x="40170" y="164010"/>
                  </a:lnTo>
                  <a:lnTo>
                    <a:pt x="59555" y="102576"/>
                  </a:lnTo>
                  <a:lnTo>
                    <a:pt x="70280" y="52230"/>
                  </a:lnTo>
                  <a:lnTo>
                    <a:pt x="80866" y="17035"/>
                  </a:lnTo>
                  <a:lnTo>
                    <a:pt x="949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19330" y="5161974"/>
              <a:ext cx="367743" cy="554018"/>
            </a:xfrm>
            <a:custGeom>
              <a:avLst/>
              <a:gdLst/>
              <a:ahLst/>
              <a:cxnLst/>
              <a:rect l="0" t="0" r="0" b="0"/>
              <a:pathLst>
                <a:path w="367743" h="554018">
                  <a:moveTo>
                    <a:pt x="116987" y="29233"/>
                  </a:moveTo>
                  <a:lnTo>
                    <a:pt x="60592" y="86798"/>
                  </a:lnTo>
                  <a:lnTo>
                    <a:pt x="18700" y="144309"/>
                  </a:lnTo>
                  <a:lnTo>
                    <a:pt x="4673" y="160706"/>
                  </a:lnTo>
                  <a:lnTo>
                    <a:pt x="1168" y="162505"/>
                  </a:lnTo>
                  <a:lnTo>
                    <a:pt x="0" y="160195"/>
                  </a:lnTo>
                  <a:lnTo>
                    <a:pt x="6531" y="131271"/>
                  </a:lnTo>
                  <a:lnTo>
                    <a:pt x="33927" y="78329"/>
                  </a:lnTo>
                  <a:lnTo>
                    <a:pt x="61066" y="36201"/>
                  </a:lnTo>
                  <a:lnTo>
                    <a:pt x="87550" y="18300"/>
                  </a:lnTo>
                  <a:lnTo>
                    <a:pt x="129110" y="2940"/>
                  </a:lnTo>
                  <a:lnTo>
                    <a:pt x="154350" y="0"/>
                  </a:lnTo>
                  <a:lnTo>
                    <a:pt x="178047" y="4932"/>
                  </a:lnTo>
                  <a:lnTo>
                    <a:pt x="189279" y="9523"/>
                  </a:lnTo>
                  <a:lnTo>
                    <a:pt x="207999" y="27102"/>
                  </a:lnTo>
                  <a:lnTo>
                    <a:pt x="216266" y="38341"/>
                  </a:lnTo>
                  <a:lnTo>
                    <a:pt x="225452" y="66426"/>
                  </a:lnTo>
                  <a:lnTo>
                    <a:pt x="227504" y="115122"/>
                  </a:lnTo>
                  <a:lnTo>
                    <a:pt x="217717" y="172801"/>
                  </a:lnTo>
                  <a:lnTo>
                    <a:pt x="189625" y="228770"/>
                  </a:lnTo>
                  <a:lnTo>
                    <a:pt x="175007" y="248937"/>
                  </a:lnTo>
                  <a:lnTo>
                    <a:pt x="156812" y="265700"/>
                  </a:lnTo>
                  <a:lnTo>
                    <a:pt x="145877" y="269935"/>
                  </a:lnTo>
                  <a:lnTo>
                    <a:pt x="121248" y="271523"/>
                  </a:lnTo>
                  <a:lnTo>
                    <a:pt x="113979" y="267968"/>
                  </a:lnTo>
                  <a:lnTo>
                    <a:pt x="110302" y="262089"/>
                  </a:lnTo>
                  <a:lnTo>
                    <a:pt x="109021" y="254660"/>
                  </a:lnTo>
                  <a:lnTo>
                    <a:pt x="111677" y="247368"/>
                  </a:lnTo>
                  <a:lnTo>
                    <a:pt x="123986" y="233027"/>
                  </a:lnTo>
                  <a:lnTo>
                    <a:pt x="160484" y="213161"/>
                  </a:lnTo>
                  <a:lnTo>
                    <a:pt x="180772" y="205346"/>
                  </a:lnTo>
                  <a:lnTo>
                    <a:pt x="201488" y="204212"/>
                  </a:lnTo>
                  <a:lnTo>
                    <a:pt x="243383" y="213015"/>
                  </a:lnTo>
                  <a:lnTo>
                    <a:pt x="306505" y="247551"/>
                  </a:lnTo>
                  <a:lnTo>
                    <a:pt x="332498" y="279273"/>
                  </a:lnTo>
                  <a:lnTo>
                    <a:pt x="359902" y="331914"/>
                  </a:lnTo>
                  <a:lnTo>
                    <a:pt x="367742" y="387372"/>
                  </a:lnTo>
                  <a:lnTo>
                    <a:pt x="363701" y="443388"/>
                  </a:lnTo>
                  <a:lnTo>
                    <a:pt x="343232" y="491107"/>
                  </a:lnTo>
                  <a:lnTo>
                    <a:pt x="330235" y="512931"/>
                  </a:lnTo>
                  <a:lnTo>
                    <a:pt x="310420" y="528089"/>
                  </a:lnTo>
                  <a:lnTo>
                    <a:pt x="259571" y="547353"/>
                  </a:lnTo>
                  <a:lnTo>
                    <a:pt x="204467" y="554017"/>
                  </a:lnTo>
                  <a:lnTo>
                    <a:pt x="151641" y="552214"/>
                  </a:lnTo>
                  <a:lnTo>
                    <a:pt x="106459" y="545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5202" y="4953803"/>
              <a:ext cx="1611903" cy="858523"/>
            </a:xfrm>
            <a:custGeom>
              <a:avLst/>
              <a:gdLst/>
              <a:ahLst/>
              <a:cxnLst/>
              <a:rect l="0" t="0" r="0" b="0"/>
              <a:pathLst>
                <a:path w="1611903" h="858523">
                  <a:moveTo>
                    <a:pt x="776846" y="16306"/>
                  </a:moveTo>
                  <a:lnTo>
                    <a:pt x="718229" y="7241"/>
                  </a:lnTo>
                  <a:lnTo>
                    <a:pt x="661715" y="0"/>
                  </a:lnTo>
                  <a:lnTo>
                    <a:pt x="605473" y="3545"/>
                  </a:lnTo>
                  <a:lnTo>
                    <a:pt x="547864" y="6286"/>
                  </a:lnTo>
                  <a:lnTo>
                    <a:pt x="495178" y="17099"/>
                  </a:lnTo>
                  <a:lnTo>
                    <a:pt x="440277" y="33957"/>
                  </a:lnTo>
                  <a:lnTo>
                    <a:pt x="381747" y="51414"/>
                  </a:lnTo>
                  <a:lnTo>
                    <a:pt x="324777" y="72069"/>
                  </a:lnTo>
                  <a:lnTo>
                    <a:pt x="271565" y="103284"/>
                  </a:lnTo>
                  <a:lnTo>
                    <a:pt x="213258" y="135716"/>
                  </a:lnTo>
                  <a:lnTo>
                    <a:pt x="151160" y="180952"/>
                  </a:lnTo>
                  <a:lnTo>
                    <a:pt x="97687" y="228929"/>
                  </a:lnTo>
                  <a:lnTo>
                    <a:pt x="54037" y="290226"/>
                  </a:lnTo>
                  <a:lnTo>
                    <a:pt x="27012" y="346667"/>
                  </a:lnTo>
                  <a:lnTo>
                    <a:pt x="9196" y="397157"/>
                  </a:lnTo>
                  <a:lnTo>
                    <a:pt x="0" y="457433"/>
                  </a:lnTo>
                  <a:lnTo>
                    <a:pt x="6590" y="517259"/>
                  </a:lnTo>
                  <a:lnTo>
                    <a:pt x="22276" y="571017"/>
                  </a:lnTo>
                  <a:lnTo>
                    <a:pt x="44002" y="604924"/>
                  </a:lnTo>
                  <a:lnTo>
                    <a:pt x="103386" y="665867"/>
                  </a:lnTo>
                  <a:lnTo>
                    <a:pt x="156882" y="703745"/>
                  </a:lnTo>
                  <a:lnTo>
                    <a:pt x="209241" y="732160"/>
                  </a:lnTo>
                  <a:lnTo>
                    <a:pt x="270232" y="760303"/>
                  </a:lnTo>
                  <a:lnTo>
                    <a:pt x="329030" y="779986"/>
                  </a:lnTo>
                  <a:lnTo>
                    <a:pt x="381892" y="795140"/>
                  </a:lnTo>
                  <a:lnTo>
                    <a:pt x="430925" y="805862"/>
                  </a:lnTo>
                  <a:lnTo>
                    <a:pt x="482498" y="816447"/>
                  </a:lnTo>
                  <a:lnTo>
                    <a:pt x="541148" y="830504"/>
                  </a:lnTo>
                  <a:lnTo>
                    <a:pt x="604509" y="843376"/>
                  </a:lnTo>
                  <a:lnTo>
                    <a:pt x="659493" y="847840"/>
                  </a:lnTo>
                  <a:lnTo>
                    <a:pt x="717530" y="856116"/>
                  </a:lnTo>
                  <a:lnTo>
                    <a:pt x="773699" y="857854"/>
                  </a:lnTo>
                  <a:lnTo>
                    <a:pt x="835965" y="858369"/>
                  </a:lnTo>
                  <a:lnTo>
                    <a:pt x="894578" y="858522"/>
                  </a:lnTo>
                  <a:lnTo>
                    <a:pt x="947040" y="855447"/>
                  </a:lnTo>
                  <a:lnTo>
                    <a:pt x="1007387" y="849516"/>
                  </a:lnTo>
                  <a:lnTo>
                    <a:pt x="1063913" y="842900"/>
                  </a:lnTo>
                  <a:lnTo>
                    <a:pt x="1125115" y="833530"/>
                  </a:lnTo>
                  <a:lnTo>
                    <a:pt x="1182114" y="823346"/>
                  </a:lnTo>
                  <a:lnTo>
                    <a:pt x="1241636" y="812919"/>
                  </a:lnTo>
                  <a:lnTo>
                    <a:pt x="1298137" y="796832"/>
                  </a:lnTo>
                  <a:lnTo>
                    <a:pt x="1351922" y="782836"/>
                  </a:lnTo>
                  <a:lnTo>
                    <a:pt x="1408027" y="759221"/>
                  </a:lnTo>
                  <a:lnTo>
                    <a:pt x="1469889" y="732027"/>
                  </a:lnTo>
                  <a:lnTo>
                    <a:pt x="1532100" y="697120"/>
                  </a:lnTo>
                  <a:lnTo>
                    <a:pt x="1557595" y="673743"/>
                  </a:lnTo>
                  <a:lnTo>
                    <a:pt x="1578798" y="638221"/>
                  </a:lnTo>
                  <a:lnTo>
                    <a:pt x="1597035" y="581176"/>
                  </a:lnTo>
                  <a:lnTo>
                    <a:pt x="1611902" y="519519"/>
                  </a:lnTo>
                  <a:lnTo>
                    <a:pt x="1611396" y="470862"/>
                  </a:lnTo>
                  <a:lnTo>
                    <a:pt x="1603837" y="419401"/>
                  </a:lnTo>
                  <a:lnTo>
                    <a:pt x="1583010" y="367108"/>
                  </a:lnTo>
                  <a:lnTo>
                    <a:pt x="1545754" y="310737"/>
                  </a:lnTo>
                  <a:lnTo>
                    <a:pt x="1521347" y="282529"/>
                  </a:lnTo>
                  <a:lnTo>
                    <a:pt x="1459558" y="230561"/>
                  </a:lnTo>
                  <a:lnTo>
                    <a:pt x="1400007" y="203646"/>
                  </a:lnTo>
                  <a:lnTo>
                    <a:pt x="1345645" y="177673"/>
                  </a:lnTo>
                  <a:lnTo>
                    <a:pt x="1292777" y="151275"/>
                  </a:lnTo>
                  <a:lnTo>
                    <a:pt x="1242229" y="134776"/>
                  </a:lnTo>
                  <a:lnTo>
                    <a:pt x="1178827" y="109058"/>
                  </a:lnTo>
                  <a:lnTo>
                    <a:pt x="1126784" y="93812"/>
                  </a:lnTo>
                  <a:lnTo>
                    <a:pt x="1071444" y="79535"/>
                  </a:lnTo>
                  <a:lnTo>
                    <a:pt x="1009863" y="65450"/>
                  </a:lnTo>
                  <a:lnTo>
                    <a:pt x="948609" y="58639"/>
                  </a:lnTo>
                  <a:lnTo>
                    <a:pt x="899748" y="51595"/>
                  </a:lnTo>
                  <a:lnTo>
                    <a:pt x="852776" y="48988"/>
                  </a:lnTo>
                  <a:lnTo>
                    <a:pt x="796614" y="47046"/>
                  </a:lnTo>
                  <a:lnTo>
                    <a:pt x="742409" y="40751"/>
                  </a:lnTo>
                  <a:lnTo>
                    <a:pt x="688133" y="39536"/>
                  </a:lnTo>
                  <a:lnTo>
                    <a:pt x="630458" y="44896"/>
                  </a:lnTo>
                  <a:lnTo>
                    <a:pt x="570982" y="50419"/>
                  </a:lnTo>
                  <a:lnTo>
                    <a:pt x="534690" y="58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90976" y="431668"/>
            <a:ext cx="3698637" cy="608347"/>
            <a:chOff x="390976" y="431668"/>
            <a:chExt cx="3698637" cy="608347"/>
          </a:xfrm>
        </p:grpSpPr>
        <p:sp>
          <p:nvSpPr>
            <p:cNvPr id="2" name="Freeform 1"/>
            <p:cNvSpPr/>
            <p:nvPr/>
          </p:nvSpPr>
          <p:spPr>
            <a:xfrm>
              <a:off x="390976" y="431668"/>
              <a:ext cx="447235" cy="555340"/>
            </a:xfrm>
            <a:custGeom>
              <a:avLst/>
              <a:gdLst/>
              <a:ahLst/>
              <a:cxnLst/>
              <a:rect l="0" t="0" r="0" b="0"/>
              <a:pathLst>
                <a:path w="447235" h="555340">
                  <a:moveTo>
                    <a:pt x="167034" y="0"/>
                  </a:moveTo>
                  <a:lnTo>
                    <a:pt x="142987" y="9575"/>
                  </a:lnTo>
                  <a:lnTo>
                    <a:pt x="86336" y="59898"/>
                  </a:lnTo>
                  <a:lnTo>
                    <a:pt x="44203" y="116450"/>
                  </a:lnTo>
                  <a:lnTo>
                    <a:pt x="20559" y="171659"/>
                  </a:lnTo>
                  <a:lnTo>
                    <a:pt x="5780" y="225241"/>
                  </a:lnTo>
                  <a:lnTo>
                    <a:pt x="0" y="288120"/>
                  </a:lnTo>
                  <a:lnTo>
                    <a:pt x="1978" y="349934"/>
                  </a:lnTo>
                  <a:lnTo>
                    <a:pt x="13288" y="406945"/>
                  </a:lnTo>
                  <a:lnTo>
                    <a:pt x="41705" y="465890"/>
                  </a:lnTo>
                  <a:lnTo>
                    <a:pt x="56350" y="488992"/>
                  </a:lnTo>
                  <a:lnTo>
                    <a:pt x="107606" y="529021"/>
                  </a:lnTo>
                  <a:lnTo>
                    <a:pt x="162588" y="550409"/>
                  </a:lnTo>
                  <a:lnTo>
                    <a:pt x="215505" y="555339"/>
                  </a:lnTo>
                  <a:lnTo>
                    <a:pt x="271770" y="543158"/>
                  </a:lnTo>
                  <a:lnTo>
                    <a:pt x="313155" y="521368"/>
                  </a:lnTo>
                  <a:lnTo>
                    <a:pt x="375128" y="470572"/>
                  </a:lnTo>
                  <a:lnTo>
                    <a:pt x="411203" y="420717"/>
                  </a:lnTo>
                  <a:lnTo>
                    <a:pt x="433097" y="368442"/>
                  </a:lnTo>
                  <a:lnTo>
                    <a:pt x="446494" y="316797"/>
                  </a:lnTo>
                  <a:lnTo>
                    <a:pt x="447234" y="254603"/>
                  </a:lnTo>
                  <a:lnTo>
                    <a:pt x="436461" y="191322"/>
                  </a:lnTo>
                  <a:lnTo>
                    <a:pt x="421899" y="140477"/>
                  </a:lnTo>
                  <a:lnTo>
                    <a:pt x="384198" y="77400"/>
                  </a:lnTo>
                  <a:lnTo>
                    <a:pt x="370396" y="59357"/>
                  </a:lnTo>
                  <a:lnTo>
                    <a:pt x="338294" y="36044"/>
                  </a:lnTo>
                  <a:lnTo>
                    <a:pt x="299146" y="19908"/>
                  </a:lnTo>
                  <a:lnTo>
                    <a:pt x="274883" y="17817"/>
                  </a:lnTo>
                  <a:lnTo>
                    <a:pt x="221184" y="29036"/>
                  </a:lnTo>
                  <a:lnTo>
                    <a:pt x="188091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89492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5246" y="526424"/>
              <a:ext cx="436529" cy="488745"/>
            </a:xfrm>
            <a:custGeom>
              <a:avLst/>
              <a:gdLst/>
              <a:ahLst/>
              <a:cxnLst/>
              <a:rect l="0" t="0" r="0" b="0"/>
              <a:pathLst>
                <a:path w="436529" h="488745">
                  <a:moveTo>
                    <a:pt x="216101" y="0"/>
                  </a:moveTo>
                  <a:lnTo>
                    <a:pt x="157484" y="14655"/>
                  </a:lnTo>
                  <a:lnTo>
                    <a:pt x="99224" y="49804"/>
                  </a:lnTo>
                  <a:lnTo>
                    <a:pt x="66369" y="78512"/>
                  </a:lnTo>
                  <a:lnTo>
                    <a:pt x="30252" y="132565"/>
                  </a:lnTo>
                  <a:lnTo>
                    <a:pt x="11627" y="186540"/>
                  </a:lnTo>
                  <a:lnTo>
                    <a:pt x="3615" y="242262"/>
                  </a:lnTo>
                  <a:lnTo>
                    <a:pt x="0" y="270279"/>
                  </a:lnTo>
                  <a:lnTo>
                    <a:pt x="7211" y="326393"/>
                  </a:lnTo>
                  <a:lnTo>
                    <a:pt x="19677" y="365381"/>
                  </a:lnTo>
                  <a:lnTo>
                    <a:pt x="52800" y="420730"/>
                  </a:lnTo>
                  <a:lnTo>
                    <a:pt x="80758" y="450265"/>
                  </a:lnTo>
                  <a:lnTo>
                    <a:pt x="132074" y="476044"/>
                  </a:lnTo>
                  <a:lnTo>
                    <a:pt x="181262" y="488744"/>
                  </a:lnTo>
                  <a:lnTo>
                    <a:pt x="225987" y="482414"/>
                  </a:lnTo>
                  <a:lnTo>
                    <a:pt x="279187" y="465344"/>
                  </a:lnTo>
                  <a:lnTo>
                    <a:pt x="341265" y="427727"/>
                  </a:lnTo>
                  <a:lnTo>
                    <a:pt x="365621" y="404634"/>
                  </a:lnTo>
                  <a:lnTo>
                    <a:pt x="401921" y="348271"/>
                  </a:lnTo>
                  <a:lnTo>
                    <a:pt x="425722" y="294908"/>
                  </a:lnTo>
                  <a:lnTo>
                    <a:pt x="433799" y="260126"/>
                  </a:lnTo>
                  <a:lnTo>
                    <a:pt x="436528" y="206451"/>
                  </a:lnTo>
                  <a:lnTo>
                    <a:pt x="434727" y="150788"/>
                  </a:lnTo>
                  <a:lnTo>
                    <a:pt x="414267" y="97853"/>
                  </a:lnTo>
                  <a:lnTo>
                    <a:pt x="400101" y="77415"/>
                  </a:lnTo>
                  <a:lnTo>
                    <a:pt x="343129" y="38161"/>
                  </a:lnTo>
                  <a:lnTo>
                    <a:pt x="308566" y="13561"/>
                  </a:lnTo>
                  <a:lnTo>
                    <a:pt x="286442" y="6027"/>
                  </a:lnTo>
                  <a:lnTo>
                    <a:pt x="2266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48572" y="580869"/>
              <a:ext cx="408764" cy="459146"/>
            </a:xfrm>
            <a:custGeom>
              <a:avLst/>
              <a:gdLst/>
              <a:ahLst/>
              <a:cxnLst/>
              <a:rect l="0" t="0" r="0" b="0"/>
              <a:pathLst>
                <a:path w="408764" h="459146">
                  <a:moveTo>
                    <a:pt x="220257" y="8726"/>
                  </a:moveTo>
                  <a:lnTo>
                    <a:pt x="182779" y="393"/>
                  </a:lnTo>
                  <a:lnTo>
                    <a:pt x="159146" y="1513"/>
                  </a:lnTo>
                  <a:lnTo>
                    <a:pt x="104714" y="22046"/>
                  </a:lnTo>
                  <a:lnTo>
                    <a:pt x="86626" y="35703"/>
                  </a:lnTo>
                  <a:lnTo>
                    <a:pt x="33223" y="88260"/>
                  </a:lnTo>
                  <a:lnTo>
                    <a:pt x="13541" y="126269"/>
                  </a:lnTo>
                  <a:lnTo>
                    <a:pt x="3420" y="167166"/>
                  </a:lnTo>
                  <a:lnTo>
                    <a:pt x="0" y="222907"/>
                  </a:lnTo>
                  <a:lnTo>
                    <a:pt x="1664" y="278978"/>
                  </a:lnTo>
                  <a:lnTo>
                    <a:pt x="18977" y="331994"/>
                  </a:lnTo>
                  <a:lnTo>
                    <a:pt x="27854" y="353612"/>
                  </a:lnTo>
                  <a:lnTo>
                    <a:pt x="73099" y="416788"/>
                  </a:lnTo>
                  <a:lnTo>
                    <a:pt x="88173" y="431073"/>
                  </a:lnTo>
                  <a:lnTo>
                    <a:pt x="129565" y="449775"/>
                  </a:lnTo>
                  <a:lnTo>
                    <a:pt x="182455" y="459145"/>
                  </a:lnTo>
                  <a:lnTo>
                    <a:pt x="218415" y="455179"/>
                  </a:lnTo>
                  <a:lnTo>
                    <a:pt x="251296" y="441006"/>
                  </a:lnTo>
                  <a:lnTo>
                    <a:pt x="309376" y="392471"/>
                  </a:lnTo>
                  <a:lnTo>
                    <a:pt x="360512" y="333794"/>
                  </a:lnTo>
                  <a:lnTo>
                    <a:pt x="385568" y="289616"/>
                  </a:lnTo>
                  <a:lnTo>
                    <a:pt x="404676" y="229596"/>
                  </a:lnTo>
                  <a:lnTo>
                    <a:pt x="408763" y="176444"/>
                  </a:lnTo>
                  <a:lnTo>
                    <a:pt x="403982" y="120885"/>
                  </a:lnTo>
                  <a:lnTo>
                    <a:pt x="389467" y="84462"/>
                  </a:lnTo>
                  <a:lnTo>
                    <a:pt x="335212" y="28499"/>
                  </a:lnTo>
                  <a:lnTo>
                    <a:pt x="304230" y="8996"/>
                  </a:lnTo>
                  <a:lnTo>
                    <a:pt x="245509" y="331"/>
                  </a:lnTo>
                  <a:lnTo>
                    <a:pt x="199533" y="0"/>
                  </a:lnTo>
                  <a:lnTo>
                    <a:pt x="167614" y="8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11176" y="496736"/>
              <a:ext cx="360339" cy="482035"/>
            </a:xfrm>
            <a:custGeom>
              <a:avLst/>
              <a:gdLst/>
              <a:ahLst/>
              <a:cxnLst/>
              <a:rect l="0" t="0" r="0" b="0"/>
              <a:pathLst>
                <a:path w="360339" h="482035">
                  <a:moveTo>
                    <a:pt x="247249" y="19160"/>
                  </a:moveTo>
                  <a:lnTo>
                    <a:pt x="198318" y="16040"/>
                  </a:lnTo>
                  <a:lnTo>
                    <a:pt x="150472" y="7707"/>
                  </a:lnTo>
                  <a:lnTo>
                    <a:pt x="87493" y="0"/>
                  </a:lnTo>
                  <a:lnTo>
                    <a:pt x="32331" y="817"/>
                  </a:lnTo>
                  <a:lnTo>
                    <a:pt x="12910" y="9448"/>
                  </a:lnTo>
                  <a:lnTo>
                    <a:pt x="6795" y="17365"/>
                  </a:lnTo>
                  <a:lnTo>
                    <a:pt x="0" y="38639"/>
                  </a:lnTo>
                  <a:lnTo>
                    <a:pt x="2874" y="97660"/>
                  </a:lnTo>
                  <a:lnTo>
                    <a:pt x="7774" y="155592"/>
                  </a:lnTo>
                  <a:lnTo>
                    <a:pt x="15758" y="217974"/>
                  </a:lnTo>
                  <a:lnTo>
                    <a:pt x="18052" y="218383"/>
                  </a:lnTo>
                  <a:lnTo>
                    <a:pt x="54985" y="179933"/>
                  </a:lnTo>
                  <a:lnTo>
                    <a:pt x="90858" y="160795"/>
                  </a:lnTo>
                  <a:lnTo>
                    <a:pt x="122532" y="150553"/>
                  </a:lnTo>
                  <a:lnTo>
                    <a:pt x="161033" y="148168"/>
                  </a:lnTo>
                  <a:lnTo>
                    <a:pt x="224312" y="160353"/>
                  </a:lnTo>
                  <a:lnTo>
                    <a:pt x="274000" y="182144"/>
                  </a:lnTo>
                  <a:lnTo>
                    <a:pt x="300929" y="203282"/>
                  </a:lnTo>
                  <a:lnTo>
                    <a:pt x="338170" y="251463"/>
                  </a:lnTo>
                  <a:lnTo>
                    <a:pt x="353867" y="288162"/>
                  </a:lnTo>
                  <a:lnTo>
                    <a:pt x="360338" y="328671"/>
                  </a:lnTo>
                  <a:lnTo>
                    <a:pt x="354119" y="375876"/>
                  </a:lnTo>
                  <a:lnTo>
                    <a:pt x="338505" y="418995"/>
                  </a:lnTo>
                  <a:lnTo>
                    <a:pt x="313238" y="455719"/>
                  </a:lnTo>
                  <a:lnTo>
                    <a:pt x="287078" y="472684"/>
                  </a:lnTo>
                  <a:lnTo>
                    <a:pt x="238392" y="480492"/>
                  </a:lnTo>
                  <a:lnTo>
                    <a:pt x="183715" y="482034"/>
                  </a:lnTo>
                  <a:lnTo>
                    <a:pt x="133443" y="476750"/>
                  </a:lnTo>
                  <a:lnTo>
                    <a:pt x="70724" y="461073"/>
                  </a:lnTo>
                  <a:lnTo>
                    <a:pt x="26150" y="450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16435" y="610652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52480" y="6333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26963" y="579067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0" y="0"/>
                  </a:moveTo>
                  <a:lnTo>
                    <a:pt x="29309" y="47438"/>
                  </a:lnTo>
                  <a:lnTo>
                    <a:pt x="60214" y="87124"/>
                  </a:lnTo>
                  <a:lnTo>
                    <a:pt x="75943" y="113552"/>
                  </a:lnTo>
                  <a:lnTo>
                    <a:pt x="11581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27697" y="473782"/>
              <a:ext cx="9879" cy="431669"/>
            </a:xfrm>
            <a:custGeom>
              <a:avLst/>
              <a:gdLst/>
              <a:ahLst/>
              <a:cxnLst/>
              <a:rect l="0" t="0" r="0" b="0"/>
              <a:pathLst>
                <a:path w="9879" h="43166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928" y="197684"/>
                  </a:lnTo>
                  <a:lnTo>
                    <a:pt x="9596" y="247046"/>
                  </a:lnTo>
                  <a:lnTo>
                    <a:pt x="9794" y="297547"/>
                  </a:lnTo>
                  <a:lnTo>
                    <a:pt x="9861" y="357125"/>
                  </a:lnTo>
                  <a:lnTo>
                    <a:pt x="9873" y="396713"/>
                  </a:lnTo>
                  <a:lnTo>
                    <a:pt x="987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85925" y="481908"/>
              <a:ext cx="403688" cy="441272"/>
            </a:xfrm>
            <a:custGeom>
              <a:avLst/>
              <a:gdLst/>
              <a:ahLst/>
              <a:cxnLst/>
              <a:rect l="0" t="0" r="0" b="0"/>
              <a:pathLst>
                <a:path w="403688" h="441272">
                  <a:moveTo>
                    <a:pt x="167505" y="33988"/>
                  </a:moveTo>
                  <a:lnTo>
                    <a:pt x="150737" y="28399"/>
                  </a:lnTo>
                  <a:lnTo>
                    <a:pt x="133146" y="28774"/>
                  </a:lnTo>
                  <a:lnTo>
                    <a:pt x="93257" y="38547"/>
                  </a:lnTo>
                  <a:lnTo>
                    <a:pt x="67647" y="53926"/>
                  </a:lnTo>
                  <a:lnTo>
                    <a:pt x="45240" y="78890"/>
                  </a:lnTo>
                  <a:lnTo>
                    <a:pt x="21105" y="137445"/>
                  </a:lnTo>
                  <a:lnTo>
                    <a:pt x="3860" y="200080"/>
                  </a:lnTo>
                  <a:lnTo>
                    <a:pt x="0" y="255313"/>
                  </a:lnTo>
                  <a:lnTo>
                    <a:pt x="4826" y="311283"/>
                  </a:lnTo>
                  <a:lnTo>
                    <a:pt x="18214" y="358994"/>
                  </a:lnTo>
                  <a:lnTo>
                    <a:pt x="45295" y="402213"/>
                  </a:lnTo>
                  <a:lnTo>
                    <a:pt x="64056" y="421082"/>
                  </a:lnTo>
                  <a:lnTo>
                    <a:pt x="84093" y="433367"/>
                  </a:lnTo>
                  <a:lnTo>
                    <a:pt x="120693" y="441271"/>
                  </a:lnTo>
                  <a:lnTo>
                    <a:pt x="173812" y="435536"/>
                  </a:lnTo>
                  <a:lnTo>
                    <a:pt x="235709" y="414174"/>
                  </a:lnTo>
                  <a:lnTo>
                    <a:pt x="294828" y="374203"/>
                  </a:lnTo>
                  <a:lnTo>
                    <a:pt x="335166" y="336168"/>
                  </a:lnTo>
                  <a:lnTo>
                    <a:pt x="374886" y="275867"/>
                  </a:lnTo>
                  <a:lnTo>
                    <a:pt x="395202" y="216229"/>
                  </a:lnTo>
                  <a:lnTo>
                    <a:pt x="403687" y="181182"/>
                  </a:lnTo>
                  <a:lnTo>
                    <a:pt x="394374" y="119806"/>
                  </a:lnTo>
                  <a:lnTo>
                    <a:pt x="380167" y="77586"/>
                  </a:lnTo>
                  <a:lnTo>
                    <a:pt x="349350" y="32566"/>
                  </a:lnTo>
                  <a:lnTo>
                    <a:pt x="332553" y="18538"/>
                  </a:lnTo>
                  <a:lnTo>
                    <a:pt x="293174" y="0"/>
                  </a:lnTo>
                  <a:lnTo>
                    <a:pt x="235959" y="715"/>
                  </a:lnTo>
                  <a:lnTo>
                    <a:pt x="181503" y="5189"/>
                  </a:lnTo>
                  <a:lnTo>
                    <a:pt x="159688" y="11830"/>
                  </a:lnTo>
                  <a:lnTo>
                    <a:pt x="125391" y="33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12402" y="2653181"/>
            <a:ext cx="4072539" cy="628485"/>
            <a:chOff x="412402" y="2653181"/>
            <a:chExt cx="4072539" cy="628485"/>
          </a:xfrm>
        </p:grpSpPr>
        <p:sp>
          <p:nvSpPr>
            <p:cNvPr id="12" name="Freeform 11"/>
            <p:cNvSpPr/>
            <p:nvPr/>
          </p:nvSpPr>
          <p:spPr>
            <a:xfrm>
              <a:off x="412402" y="2726880"/>
              <a:ext cx="481515" cy="554786"/>
            </a:xfrm>
            <a:custGeom>
              <a:avLst/>
              <a:gdLst/>
              <a:ahLst/>
              <a:cxnLst/>
              <a:rect l="0" t="0" r="0" b="0"/>
              <a:pathLst>
                <a:path w="481515" h="554786">
                  <a:moveTo>
                    <a:pt x="219307" y="0"/>
                  </a:moveTo>
                  <a:lnTo>
                    <a:pt x="176616" y="3120"/>
                  </a:lnTo>
                  <a:lnTo>
                    <a:pt x="129376" y="20244"/>
                  </a:lnTo>
                  <a:lnTo>
                    <a:pt x="76458" y="68964"/>
                  </a:lnTo>
                  <a:lnTo>
                    <a:pt x="48717" y="107599"/>
                  </a:lnTo>
                  <a:lnTo>
                    <a:pt x="27640" y="159078"/>
                  </a:lnTo>
                  <a:lnTo>
                    <a:pt x="17138" y="186515"/>
                  </a:lnTo>
                  <a:lnTo>
                    <a:pt x="7277" y="242257"/>
                  </a:lnTo>
                  <a:lnTo>
                    <a:pt x="0" y="298328"/>
                  </a:lnTo>
                  <a:lnTo>
                    <a:pt x="5798" y="354464"/>
                  </a:lnTo>
                  <a:lnTo>
                    <a:pt x="10206" y="395405"/>
                  </a:lnTo>
                  <a:lnTo>
                    <a:pt x="37931" y="452110"/>
                  </a:lnTo>
                  <a:lnTo>
                    <a:pt x="69961" y="510253"/>
                  </a:lnTo>
                  <a:lnTo>
                    <a:pt x="89370" y="522358"/>
                  </a:lnTo>
                  <a:lnTo>
                    <a:pt x="145134" y="543437"/>
                  </a:lnTo>
                  <a:lnTo>
                    <a:pt x="190748" y="554785"/>
                  </a:lnTo>
                  <a:lnTo>
                    <a:pt x="227613" y="553936"/>
                  </a:lnTo>
                  <a:lnTo>
                    <a:pt x="282186" y="539927"/>
                  </a:lnTo>
                  <a:lnTo>
                    <a:pt x="335082" y="517256"/>
                  </a:lnTo>
                  <a:lnTo>
                    <a:pt x="368822" y="489736"/>
                  </a:lnTo>
                  <a:lnTo>
                    <a:pt x="419267" y="429175"/>
                  </a:lnTo>
                  <a:lnTo>
                    <a:pt x="458336" y="368279"/>
                  </a:lnTo>
                  <a:lnTo>
                    <a:pt x="477429" y="313487"/>
                  </a:lnTo>
                  <a:lnTo>
                    <a:pt x="481514" y="250830"/>
                  </a:lnTo>
                  <a:lnTo>
                    <a:pt x="476732" y="193306"/>
                  </a:lnTo>
                  <a:lnTo>
                    <a:pt x="452830" y="137370"/>
                  </a:lnTo>
                  <a:lnTo>
                    <a:pt x="437848" y="108553"/>
                  </a:lnTo>
                  <a:lnTo>
                    <a:pt x="382984" y="49261"/>
                  </a:lnTo>
                  <a:lnTo>
                    <a:pt x="344705" y="24202"/>
                  </a:lnTo>
                  <a:lnTo>
                    <a:pt x="334491" y="19644"/>
                  </a:lnTo>
                  <a:lnTo>
                    <a:pt x="292170" y="18819"/>
                  </a:lnTo>
                  <a:lnTo>
                    <a:pt x="231112" y="32215"/>
                  </a:lnTo>
                  <a:lnTo>
                    <a:pt x="204868" y="42301"/>
                  </a:lnTo>
                  <a:lnTo>
                    <a:pt x="187722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31792" y="31374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22506" y="2758466"/>
              <a:ext cx="426343" cy="466092"/>
            </a:xfrm>
            <a:custGeom>
              <a:avLst/>
              <a:gdLst/>
              <a:ahLst/>
              <a:cxnLst/>
              <a:rect l="0" t="0" r="0" b="0"/>
              <a:pathLst>
                <a:path w="426343" h="466092">
                  <a:moveTo>
                    <a:pt x="198841" y="0"/>
                  </a:moveTo>
                  <a:lnTo>
                    <a:pt x="156149" y="3120"/>
                  </a:lnTo>
                  <a:lnTo>
                    <a:pt x="124970" y="14572"/>
                  </a:lnTo>
                  <a:lnTo>
                    <a:pt x="88583" y="39403"/>
                  </a:lnTo>
                  <a:lnTo>
                    <a:pt x="37524" y="98507"/>
                  </a:lnTo>
                  <a:lnTo>
                    <a:pt x="17552" y="128623"/>
                  </a:lnTo>
                  <a:lnTo>
                    <a:pt x="4876" y="166662"/>
                  </a:lnTo>
                  <a:lnTo>
                    <a:pt x="0" y="224557"/>
                  </a:lnTo>
                  <a:lnTo>
                    <a:pt x="4626" y="286383"/>
                  </a:lnTo>
                  <a:lnTo>
                    <a:pt x="20161" y="346332"/>
                  </a:lnTo>
                  <a:lnTo>
                    <a:pt x="39544" y="389336"/>
                  </a:lnTo>
                  <a:lnTo>
                    <a:pt x="79706" y="438052"/>
                  </a:lnTo>
                  <a:lnTo>
                    <a:pt x="106220" y="453967"/>
                  </a:lnTo>
                  <a:lnTo>
                    <a:pt x="136303" y="466091"/>
                  </a:lnTo>
                  <a:lnTo>
                    <a:pt x="173032" y="465914"/>
                  </a:lnTo>
                  <a:lnTo>
                    <a:pt x="232920" y="452151"/>
                  </a:lnTo>
                  <a:lnTo>
                    <a:pt x="257271" y="444281"/>
                  </a:lnTo>
                  <a:lnTo>
                    <a:pt x="314147" y="406669"/>
                  </a:lnTo>
                  <a:lnTo>
                    <a:pt x="367062" y="354824"/>
                  </a:lnTo>
                  <a:lnTo>
                    <a:pt x="406271" y="294522"/>
                  </a:lnTo>
                  <a:lnTo>
                    <a:pt x="425375" y="239779"/>
                  </a:lnTo>
                  <a:lnTo>
                    <a:pt x="426342" y="177129"/>
                  </a:lnTo>
                  <a:lnTo>
                    <a:pt x="421204" y="114017"/>
                  </a:lnTo>
                  <a:lnTo>
                    <a:pt x="414262" y="91229"/>
                  </a:lnTo>
                  <a:lnTo>
                    <a:pt x="402208" y="73301"/>
                  </a:lnTo>
                  <a:lnTo>
                    <a:pt x="374521" y="50055"/>
                  </a:lnTo>
                  <a:lnTo>
                    <a:pt x="337202" y="30689"/>
                  </a:lnTo>
                  <a:lnTo>
                    <a:pt x="297678" y="25081"/>
                  </a:lnTo>
                  <a:lnTo>
                    <a:pt x="265561" y="30308"/>
                  </a:lnTo>
                  <a:lnTo>
                    <a:pt x="24095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39771" y="2720144"/>
              <a:ext cx="466590" cy="445835"/>
            </a:xfrm>
            <a:custGeom>
              <a:avLst/>
              <a:gdLst/>
              <a:ahLst/>
              <a:cxnLst/>
              <a:rect l="0" t="0" r="0" b="0"/>
              <a:pathLst>
                <a:path w="466590" h="445835">
                  <a:moveTo>
                    <a:pt x="155358" y="48850"/>
                  </a:moveTo>
                  <a:lnTo>
                    <a:pt x="111395" y="63505"/>
                  </a:lnTo>
                  <a:lnTo>
                    <a:pt x="57239" y="111756"/>
                  </a:lnTo>
                  <a:lnTo>
                    <a:pt x="34540" y="134130"/>
                  </a:lnTo>
                  <a:lnTo>
                    <a:pt x="10437" y="186622"/>
                  </a:lnTo>
                  <a:lnTo>
                    <a:pt x="0" y="242051"/>
                  </a:lnTo>
                  <a:lnTo>
                    <a:pt x="278" y="298060"/>
                  </a:lnTo>
                  <a:lnTo>
                    <a:pt x="17317" y="351064"/>
                  </a:lnTo>
                  <a:lnTo>
                    <a:pt x="27326" y="373851"/>
                  </a:lnTo>
                  <a:lnTo>
                    <a:pt x="53862" y="405240"/>
                  </a:lnTo>
                  <a:lnTo>
                    <a:pt x="101038" y="434280"/>
                  </a:lnTo>
                  <a:lnTo>
                    <a:pt x="125367" y="442421"/>
                  </a:lnTo>
                  <a:lnTo>
                    <a:pt x="170778" y="445834"/>
                  </a:lnTo>
                  <a:lnTo>
                    <a:pt x="228637" y="437099"/>
                  </a:lnTo>
                  <a:lnTo>
                    <a:pt x="291957" y="419516"/>
                  </a:lnTo>
                  <a:lnTo>
                    <a:pt x="353746" y="388633"/>
                  </a:lnTo>
                  <a:lnTo>
                    <a:pt x="396017" y="352664"/>
                  </a:lnTo>
                  <a:lnTo>
                    <a:pt x="435459" y="301335"/>
                  </a:lnTo>
                  <a:lnTo>
                    <a:pt x="451391" y="264301"/>
                  </a:lnTo>
                  <a:lnTo>
                    <a:pt x="458849" y="209865"/>
                  </a:lnTo>
                  <a:lnTo>
                    <a:pt x="463441" y="157172"/>
                  </a:lnTo>
                  <a:lnTo>
                    <a:pt x="466589" y="133258"/>
                  </a:lnTo>
                  <a:lnTo>
                    <a:pt x="460614" y="94657"/>
                  </a:lnTo>
                  <a:lnTo>
                    <a:pt x="450515" y="71549"/>
                  </a:lnTo>
                  <a:lnTo>
                    <a:pt x="426086" y="44397"/>
                  </a:lnTo>
                  <a:lnTo>
                    <a:pt x="365663" y="9008"/>
                  </a:lnTo>
                  <a:lnTo>
                    <a:pt x="328675" y="0"/>
                  </a:lnTo>
                  <a:lnTo>
                    <a:pt x="275424" y="5362"/>
                  </a:lnTo>
                  <a:lnTo>
                    <a:pt x="233017" y="17687"/>
                  </a:lnTo>
                  <a:lnTo>
                    <a:pt x="208001" y="27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52583" y="2674238"/>
              <a:ext cx="309944" cy="492085"/>
            </a:xfrm>
            <a:custGeom>
              <a:avLst/>
              <a:gdLst/>
              <a:ahLst/>
              <a:cxnLst/>
              <a:rect l="0" t="0" r="0" b="0"/>
              <a:pathLst>
                <a:path w="309944" h="492085">
                  <a:moveTo>
                    <a:pt x="216370" y="0"/>
                  </a:moveTo>
                  <a:lnTo>
                    <a:pt x="173678" y="3120"/>
                  </a:lnTo>
                  <a:lnTo>
                    <a:pt x="120850" y="14654"/>
                  </a:lnTo>
                  <a:lnTo>
                    <a:pt x="64834" y="22132"/>
                  </a:lnTo>
                  <a:lnTo>
                    <a:pt x="36810" y="37493"/>
                  </a:lnTo>
                  <a:lnTo>
                    <a:pt x="21142" y="50199"/>
                  </a:lnTo>
                  <a:lnTo>
                    <a:pt x="12619" y="69884"/>
                  </a:lnTo>
                  <a:lnTo>
                    <a:pt x="7147" y="120649"/>
                  </a:lnTo>
                  <a:lnTo>
                    <a:pt x="0" y="174567"/>
                  </a:lnTo>
                  <a:lnTo>
                    <a:pt x="10394" y="231045"/>
                  </a:lnTo>
                  <a:lnTo>
                    <a:pt x="14712" y="234748"/>
                  </a:lnTo>
                  <a:lnTo>
                    <a:pt x="19930" y="233708"/>
                  </a:lnTo>
                  <a:lnTo>
                    <a:pt x="31967" y="223193"/>
                  </a:lnTo>
                  <a:lnTo>
                    <a:pt x="53068" y="199882"/>
                  </a:lnTo>
                  <a:lnTo>
                    <a:pt x="105472" y="164162"/>
                  </a:lnTo>
                  <a:lnTo>
                    <a:pt x="141657" y="145997"/>
                  </a:lnTo>
                  <a:lnTo>
                    <a:pt x="168346" y="140926"/>
                  </a:lnTo>
                  <a:lnTo>
                    <a:pt x="192687" y="144912"/>
                  </a:lnTo>
                  <a:lnTo>
                    <a:pt x="242497" y="166535"/>
                  </a:lnTo>
                  <a:lnTo>
                    <a:pt x="260348" y="182810"/>
                  </a:lnTo>
                  <a:lnTo>
                    <a:pt x="292654" y="239366"/>
                  </a:lnTo>
                  <a:lnTo>
                    <a:pt x="305133" y="275254"/>
                  </a:lnTo>
                  <a:lnTo>
                    <a:pt x="309943" y="335478"/>
                  </a:lnTo>
                  <a:lnTo>
                    <a:pt x="307656" y="375481"/>
                  </a:lnTo>
                  <a:lnTo>
                    <a:pt x="296450" y="409561"/>
                  </a:lnTo>
                  <a:lnTo>
                    <a:pt x="271703" y="446929"/>
                  </a:lnTo>
                  <a:lnTo>
                    <a:pt x="251222" y="469595"/>
                  </a:lnTo>
                  <a:lnTo>
                    <a:pt x="219158" y="485540"/>
                  </a:lnTo>
                  <a:lnTo>
                    <a:pt x="180021" y="492084"/>
                  </a:lnTo>
                  <a:lnTo>
                    <a:pt x="124875" y="485890"/>
                  </a:lnTo>
                  <a:lnTo>
                    <a:pt x="72042" y="473401"/>
                  </a:lnTo>
                  <a:lnTo>
                    <a:pt x="2685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2853222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02296" y="9576"/>
                  </a:lnTo>
                  <a:lnTo>
                    <a:pt x="45644" y="598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42735" y="2832165"/>
              <a:ext cx="178986" cy="136872"/>
            </a:xfrm>
            <a:custGeom>
              <a:avLst/>
              <a:gdLst/>
              <a:ahLst/>
              <a:cxnLst/>
              <a:rect l="0" t="0" r="0" b="0"/>
              <a:pathLst>
                <a:path w="178986" h="136872">
                  <a:moveTo>
                    <a:pt x="0" y="0"/>
                  </a:moveTo>
                  <a:lnTo>
                    <a:pt x="22357" y="11179"/>
                  </a:lnTo>
                  <a:lnTo>
                    <a:pt x="36453" y="26026"/>
                  </a:lnTo>
                  <a:lnTo>
                    <a:pt x="48957" y="43153"/>
                  </a:lnTo>
                  <a:lnTo>
                    <a:pt x="107881" y="94612"/>
                  </a:lnTo>
                  <a:lnTo>
                    <a:pt x="162445" y="125406"/>
                  </a:lnTo>
                  <a:lnTo>
                    <a:pt x="1789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8103" y="2653181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6759" y="173766"/>
                  </a:lnTo>
                  <a:lnTo>
                    <a:pt x="4174" y="201231"/>
                  </a:lnTo>
                  <a:lnTo>
                    <a:pt x="8126" y="256156"/>
                  </a:lnTo>
                  <a:lnTo>
                    <a:pt x="10987" y="315714"/>
                  </a:lnTo>
                  <a:lnTo>
                    <a:pt x="18723" y="369755"/>
                  </a:lnTo>
                  <a:lnTo>
                    <a:pt x="28698" y="427411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87864" y="2684766"/>
              <a:ext cx="331362" cy="455515"/>
            </a:xfrm>
            <a:custGeom>
              <a:avLst/>
              <a:gdLst/>
              <a:ahLst/>
              <a:cxnLst/>
              <a:rect l="0" t="0" r="0" b="0"/>
              <a:pathLst>
                <a:path w="331362" h="455515">
                  <a:moveTo>
                    <a:pt x="155037" y="21057"/>
                  </a:moveTo>
                  <a:lnTo>
                    <a:pt x="132681" y="21057"/>
                  </a:lnTo>
                  <a:lnTo>
                    <a:pt x="115465" y="27297"/>
                  </a:lnTo>
                  <a:lnTo>
                    <a:pt x="79760" y="55955"/>
                  </a:lnTo>
                  <a:lnTo>
                    <a:pt x="54874" y="85210"/>
                  </a:lnTo>
                  <a:lnTo>
                    <a:pt x="26712" y="148453"/>
                  </a:lnTo>
                  <a:lnTo>
                    <a:pt x="5817" y="209349"/>
                  </a:lnTo>
                  <a:lnTo>
                    <a:pt x="0" y="268127"/>
                  </a:lnTo>
                  <a:lnTo>
                    <a:pt x="11990" y="331234"/>
                  </a:lnTo>
                  <a:lnTo>
                    <a:pt x="33758" y="383970"/>
                  </a:lnTo>
                  <a:lnTo>
                    <a:pt x="54892" y="411427"/>
                  </a:lnTo>
                  <a:lnTo>
                    <a:pt x="82860" y="433210"/>
                  </a:lnTo>
                  <a:lnTo>
                    <a:pt x="134181" y="455514"/>
                  </a:lnTo>
                  <a:lnTo>
                    <a:pt x="171214" y="455372"/>
                  </a:lnTo>
                  <a:lnTo>
                    <a:pt x="206234" y="447921"/>
                  </a:lnTo>
                  <a:lnTo>
                    <a:pt x="261659" y="413391"/>
                  </a:lnTo>
                  <a:lnTo>
                    <a:pt x="275734" y="396640"/>
                  </a:lnTo>
                  <a:lnTo>
                    <a:pt x="310274" y="336610"/>
                  </a:lnTo>
                  <a:lnTo>
                    <a:pt x="328988" y="283060"/>
                  </a:lnTo>
                  <a:lnTo>
                    <a:pt x="331361" y="244267"/>
                  </a:lnTo>
                  <a:lnTo>
                    <a:pt x="325394" y="189237"/>
                  </a:lnTo>
                  <a:lnTo>
                    <a:pt x="324760" y="175291"/>
                  </a:lnTo>
                  <a:lnTo>
                    <a:pt x="307101" y="133307"/>
                  </a:lnTo>
                  <a:lnTo>
                    <a:pt x="271003" y="74617"/>
                  </a:lnTo>
                  <a:lnTo>
                    <a:pt x="246719" y="45506"/>
                  </a:lnTo>
                  <a:lnTo>
                    <a:pt x="226200" y="30754"/>
                  </a:lnTo>
                  <a:lnTo>
                    <a:pt x="181139" y="11751"/>
                  </a:lnTo>
                  <a:lnTo>
                    <a:pt x="1550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7286" y="2678456"/>
              <a:ext cx="387655" cy="451806"/>
            </a:xfrm>
            <a:custGeom>
              <a:avLst/>
              <a:gdLst/>
              <a:ahLst/>
              <a:cxnLst/>
              <a:rect l="0" t="0" r="0" b="0"/>
              <a:pathLst>
                <a:path w="387655" h="451806">
                  <a:moveTo>
                    <a:pt x="93056" y="27367"/>
                  </a:moveTo>
                  <a:lnTo>
                    <a:pt x="76288" y="32957"/>
                  </a:lnTo>
                  <a:lnTo>
                    <a:pt x="61817" y="45059"/>
                  </a:lnTo>
                  <a:lnTo>
                    <a:pt x="27591" y="91482"/>
                  </a:lnTo>
                  <a:lnTo>
                    <a:pt x="14907" y="123573"/>
                  </a:lnTo>
                  <a:lnTo>
                    <a:pt x="6909" y="175746"/>
                  </a:lnTo>
                  <a:lnTo>
                    <a:pt x="0" y="231112"/>
                  </a:lnTo>
                  <a:lnTo>
                    <a:pt x="8211" y="293175"/>
                  </a:lnTo>
                  <a:lnTo>
                    <a:pt x="31149" y="344775"/>
                  </a:lnTo>
                  <a:lnTo>
                    <a:pt x="58210" y="388503"/>
                  </a:lnTo>
                  <a:lnTo>
                    <a:pt x="87256" y="418501"/>
                  </a:lnTo>
                  <a:lnTo>
                    <a:pt x="146113" y="444520"/>
                  </a:lnTo>
                  <a:lnTo>
                    <a:pt x="166940" y="451805"/>
                  </a:lnTo>
                  <a:lnTo>
                    <a:pt x="217311" y="450372"/>
                  </a:lnTo>
                  <a:lnTo>
                    <a:pt x="256084" y="446720"/>
                  </a:lnTo>
                  <a:lnTo>
                    <a:pt x="304529" y="419272"/>
                  </a:lnTo>
                  <a:lnTo>
                    <a:pt x="337512" y="390957"/>
                  </a:lnTo>
                  <a:lnTo>
                    <a:pt x="363438" y="352781"/>
                  </a:lnTo>
                  <a:lnTo>
                    <a:pt x="382732" y="299811"/>
                  </a:lnTo>
                  <a:lnTo>
                    <a:pt x="386842" y="247516"/>
                  </a:lnTo>
                  <a:lnTo>
                    <a:pt x="387654" y="192126"/>
                  </a:lnTo>
                  <a:lnTo>
                    <a:pt x="379409" y="137295"/>
                  </a:lnTo>
                  <a:lnTo>
                    <a:pt x="363395" y="91456"/>
                  </a:lnTo>
                  <a:lnTo>
                    <a:pt x="350077" y="71059"/>
                  </a:lnTo>
                  <a:lnTo>
                    <a:pt x="298619" y="24304"/>
                  </a:lnTo>
                  <a:lnTo>
                    <a:pt x="275274" y="10018"/>
                  </a:lnTo>
                  <a:lnTo>
                    <a:pt x="230234" y="0"/>
                  </a:lnTo>
                  <a:lnTo>
                    <a:pt x="203157" y="3896"/>
                  </a:lnTo>
                  <a:lnTo>
                    <a:pt x="141831" y="27155"/>
                  </a:lnTo>
                  <a:lnTo>
                    <a:pt x="124641" y="37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04134" y="4685181"/>
            <a:ext cx="3767987" cy="565968"/>
            <a:chOff x="404134" y="4685181"/>
            <a:chExt cx="3767987" cy="565968"/>
          </a:xfrm>
        </p:grpSpPr>
        <p:sp>
          <p:nvSpPr>
            <p:cNvPr id="23" name="Freeform 22"/>
            <p:cNvSpPr/>
            <p:nvPr/>
          </p:nvSpPr>
          <p:spPr>
            <a:xfrm>
              <a:off x="404134" y="4705078"/>
              <a:ext cx="415667" cy="546071"/>
            </a:xfrm>
            <a:custGeom>
              <a:avLst/>
              <a:gdLst/>
              <a:ahLst/>
              <a:cxnLst/>
              <a:rect l="0" t="0" r="0" b="0"/>
              <a:pathLst>
                <a:path w="415667" h="546071">
                  <a:moveTo>
                    <a:pt x="174933" y="22217"/>
                  </a:moveTo>
                  <a:lnTo>
                    <a:pt x="152576" y="22217"/>
                  </a:lnTo>
                  <a:lnTo>
                    <a:pt x="121905" y="33395"/>
                  </a:lnTo>
                  <a:lnTo>
                    <a:pt x="96180" y="51525"/>
                  </a:lnTo>
                  <a:lnTo>
                    <a:pt x="52273" y="107169"/>
                  </a:lnTo>
                  <a:lnTo>
                    <a:pt x="24656" y="169679"/>
                  </a:lnTo>
                  <a:lnTo>
                    <a:pt x="10111" y="221318"/>
                  </a:lnTo>
                  <a:lnTo>
                    <a:pt x="665" y="269683"/>
                  </a:lnTo>
                  <a:lnTo>
                    <a:pt x="0" y="332188"/>
                  </a:lnTo>
                  <a:lnTo>
                    <a:pt x="14029" y="389940"/>
                  </a:lnTo>
                  <a:lnTo>
                    <a:pt x="36703" y="443255"/>
                  </a:lnTo>
                  <a:lnTo>
                    <a:pt x="76856" y="491865"/>
                  </a:lnTo>
                  <a:lnTo>
                    <a:pt x="133452" y="525484"/>
                  </a:lnTo>
                  <a:lnTo>
                    <a:pt x="164592" y="539961"/>
                  </a:lnTo>
                  <a:lnTo>
                    <a:pt x="201635" y="546070"/>
                  </a:lnTo>
                  <a:lnTo>
                    <a:pt x="236657" y="542291"/>
                  </a:lnTo>
                  <a:lnTo>
                    <a:pt x="293675" y="515758"/>
                  </a:lnTo>
                  <a:lnTo>
                    <a:pt x="316615" y="501272"/>
                  </a:lnTo>
                  <a:lnTo>
                    <a:pt x="364625" y="443973"/>
                  </a:lnTo>
                  <a:lnTo>
                    <a:pt x="371584" y="436749"/>
                  </a:lnTo>
                  <a:lnTo>
                    <a:pt x="391159" y="385466"/>
                  </a:lnTo>
                  <a:lnTo>
                    <a:pt x="409890" y="328239"/>
                  </a:lnTo>
                  <a:lnTo>
                    <a:pt x="415666" y="269926"/>
                  </a:lnTo>
                  <a:lnTo>
                    <a:pt x="413688" y="212134"/>
                  </a:lnTo>
                  <a:lnTo>
                    <a:pt x="407968" y="155658"/>
                  </a:lnTo>
                  <a:lnTo>
                    <a:pt x="395799" y="119077"/>
                  </a:lnTo>
                  <a:lnTo>
                    <a:pt x="363953" y="76061"/>
                  </a:lnTo>
                  <a:lnTo>
                    <a:pt x="309695" y="25797"/>
                  </a:lnTo>
                  <a:lnTo>
                    <a:pt x="279593" y="4690"/>
                  </a:lnTo>
                  <a:lnTo>
                    <a:pt x="255764" y="0"/>
                  </a:lnTo>
                  <a:lnTo>
                    <a:pt x="207927" y="6520"/>
                  </a:lnTo>
                  <a:lnTo>
                    <a:pt x="164404" y="22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68621" y="5085264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17676" y="4737823"/>
              <a:ext cx="395844" cy="435581"/>
            </a:xfrm>
            <a:custGeom>
              <a:avLst/>
              <a:gdLst/>
              <a:ahLst/>
              <a:cxnLst/>
              <a:rect l="0" t="0" r="0" b="0"/>
              <a:pathLst>
                <a:path w="395844" h="435581">
                  <a:moveTo>
                    <a:pt x="166800" y="0"/>
                  </a:moveTo>
                  <a:lnTo>
                    <a:pt x="142754" y="9576"/>
                  </a:lnTo>
                  <a:lnTo>
                    <a:pt x="121331" y="27534"/>
                  </a:lnTo>
                  <a:lnTo>
                    <a:pt x="72053" y="86803"/>
                  </a:lnTo>
                  <a:lnTo>
                    <a:pt x="38120" y="145616"/>
                  </a:lnTo>
                  <a:lnTo>
                    <a:pt x="17206" y="200383"/>
                  </a:lnTo>
                  <a:lnTo>
                    <a:pt x="6727" y="228269"/>
                  </a:lnTo>
                  <a:lnTo>
                    <a:pt x="0" y="284300"/>
                  </a:lnTo>
                  <a:lnTo>
                    <a:pt x="4260" y="340428"/>
                  </a:lnTo>
                  <a:lnTo>
                    <a:pt x="18684" y="376948"/>
                  </a:lnTo>
                  <a:lnTo>
                    <a:pt x="37776" y="404407"/>
                  </a:lnTo>
                  <a:lnTo>
                    <a:pt x="63840" y="421772"/>
                  </a:lnTo>
                  <a:lnTo>
                    <a:pt x="93789" y="434326"/>
                  </a:lnTo>
                  <a:lnTo>
                    <a:pt x="117583" y="435580"/>
                  </a:lnTo>
                  <a:lnTo>
                    <a:pt x="176576" y="426852"/>
                  </a:lnTo>
                  <a:lnTo>
                    <a:pt x="227743" y="412693"/>
                  </a:lnTo>
                  <a:lnTo>
                    <a:pt x="282320" y="381886"/>
                  </a:lnTo>
                  <a:lnTo>
                    <a:pt x="340169" y="331300"/>
                  </a:lnTo>
                  <a:lnTo>
                    <a:pt x="368759" y="275198"/>
                  </a:lnTo>
                  <a:lnTo>
                    <a:pt x="389707" y="231915"/>
                  </a:lnTo>
                  <a:lnTo>
                    <a:pt x="395843" y="194538"/>
                  </a:lnTo>
                  <a:lnTo>
                    <a:pt x="389753" y="134413"/>
                  </a:lnTo>
                  <a:lnTo>
                    <a:pt x="386383" y="108873"/>
                  </a:lnTo>
                  <a:lnTo>
                    <a:pt x="377087" y="85823"/>
                  </a:lnTo>
                  <a:lnTo>
                    <a:pt x="353110" y="58705"/>
                  </a:lnTo>
                  <a:lnTo>
                    <a:pt x="313566" y="29750"/>
                  </a:lnTo>
                  <a:lnTo>
                    <a:pt x="292861" y="19852"/>
                  </a:lnTo>
                  <a:lnTo>
                    <a:pt x="268841" y="17792"/>
                  </a:lnTo>
                  <a:lnTo>
                    <a:pt x="209873" y="29033"/>
                  </a:lnTo>
                  <a:lnTo>
                    <a:pt x="156272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69735" y="4748352"/>
              <a:ext cx="351006" cy="426839"/>
            </a:xfrm>
            <a:custGeom>
              <a:avLst/>
              <a:gdLst/>
              <a:ahLst/>
              <a:cxnLst/>
              <a:rect l="0" t="0" r="0" b="0"/>
              <a:pathLst>
                <a:path w="351006" h="426839">
                  <a:moveTo>
                    <a:pt x="135881" y="0"/>
                  </a:moveTo>
                  <a:lnTo>
                    <a:pt x="113524" y="0"/>
                  </a:lnTo>
                  <a:lnTo>
                    <a:pt x="96309" y="6239"/>
                  </a:lnTo>
                  <a:lnTo>
                    <a:pt x="66193" y="29309"/>
                  </a:lnTo>
                  <a:lnTo>
                    <a:pt x="38996" y="86239"/>
                  </a:lnTo>
                  <a:lnTo>
                    <a:pt x="18217" y="140777"/>
                  </a:lnTo>
                  <a:lnTo>
                    <a:pt x="4018" y="203846"/>
                  </a:lnTo>
                  <a:lnTo>
                    <a:pt x="0" y="262577"/>
                  </a:lnTo>
                  <a:lnTo>
                    <a:pt x="4795" y="319239"/>
                  </a:lnTo>
                  <a:lnTo>
                    <a:pt x="20367" y="378085"/>
                  </a:lnTo>
                  <a:lnTo>
                    <a:pt x="23777" y="388927"/>
                  </a:lnTo>
                  <a:lnTo>
                    <a:pt x="40044" y="407213"/>
                  </a:lnTo>
                  <a:lnTo>
                    <a:pt x="62871" y="420799"/>
                  </a:lnTo>
                  <a:lnTo>
                    <a:pt x="88614" y="426838"/>
                  </a:lnTo>
                  <a:lnTo>
                    <a:pt x="149335" y="422309"/>
                  </a:lnTo>
                  <a:lnTo>
                    <a:pt x="186271" y="412257"/>
                  </a:lnTo>
                  <a:lnTo>
                    <a:pt x="240869" y="381828"/>
                  </a:lnTo>
                  <a:lnTo>
                    <a:pt x="274816" y="353150"/>
                  </a:lnTo>
                  <a:lnTo>
                    <a:pt x="317078" y="294375"/>
                  </a:lnTo>
                  <a:lnTo>
                    <a:pt x="338799" y="236511"/>
                  </a:lnTo>
                  <a:lnTo>
                    <a:pt x="351005" y="190477"/>
                  </a:lnTo>
                  <a:lnTo>
                    <a:pt x="344578" y="147589"/>
                  </a:lnTo>
                  <a:lnTo>
                    <a:pt x="322110" y="84244"/>
                  </a:lnTo>
                  <a:lnTo>
                    <a:pt x="308727" y="64348"/>
                  </a:lnTo>
                  <a:lnTo>
                    <a:pt x="281461" y="41163"/>
                  </a:lnTo>
                  <a:lnTo>
                    <a:pt x="230398" y="18346"/>
                  </a:lnTo>
                  <a:lnTo>
                    <a:pt x="209474" y="17123"/>
                  </a:lnTo>
                  <a:lnTo>
                    <a:pt x="190816" y="20478"/>
                  </a:lnTo>
                  <a:lnTo>
                    <a:pt x="16746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21478" y="4758880"/>
              <a:ext cx="303045" cy="473784"/>
            </a:xfrm>
            <a:custGeom>
              <a:avLst/>
              <a:gdLst/>
              <a:ahLst/>
              <a:cxnLst/>
              <a:rect l="0" t="0" r="0" b="0"/>
              <a:pathLst>
                <a:path w="303045" h="473784">
                  <a:moveTo>
                    <a:pt x="221091" y="0"/>
                  </a:moveTo>
                  <a:lnTo>
                    <a:pt x="172160" y="8334"/>
                  </a:lnTo>
                  <a:lnTo>
                    <a:pt x="130554" y="6759"/>
                  </a:lnTo>
                  <a:lnTo>
                    <a:pt x="73876" y="1336"/>
                  </a:lnTo>
                  <a:lnTo>
                    <a:pt x="34752" y="5985"/>
                  </a:lnTo>
                  <a:lnTo>
                    <a:pt x="15052" y="17868"/>
                  </a:lnTo>
                  <a:lnTo>
                    <a:pt x="6523" y="25950"/>
                  </a:lnTo>
                  <a:lnTo>
                    <a:pt x="2006" y="34848"/>
                  </a:lnTo>
                  <a:lnTo>
                    <a:pt x="27" y="95836"/>
                  </a:lnTo>
                  <a:lnTo>
                    <a:pt x="0" y="155108"/>
                  </a:lnTo>
                  <a:lnTo>
                    <a:pt x="3114" y="215689"/>
                  </a:lnTo>
                  <a:lnTo>
                    <a:pt x="5583" y="228021"/>
                  </a:lnTo>
                  <a:lnTo>
                    <a:pt x="8399" y="232733"/>
                  </a:lnTo>
                  <a:lnTo>
                    <a:pt x="11446" y="232364"/>
                  </a:lnTo>
                  <a:lnTo>
                    <a:pt x="57762" y="170003"/>
                  </a:lnTo>
                  <a:lnTo>
                    <a:pt x="95762" y="149091"/>
                  </a:lnTo>
                  <a:lnTo>
                    <a:pt x="105953" y="145018"/>
                  </a:lnTo>
                  <a:lnTo>
                    <a:pt x="126635" y="143611"/>
                  </a:lnTo>
                  <a:lnTo>
                    <a:pt x="168508" y="152240"/>
                  </a:lnTo>
                  <a:lnTo>
                    <a:pt x="186413" y="164759"/>
                  </a:lnTo>
                  <a:lnTo>
                    <a:pt x="247523" y="222962"/>
                  </a:lnTo>
                  <a:lnTo>
                    <a:pt x="275749" y="271986"/>
                  </a:lnTo>
                  <a:lnTo>
                    <a:pt x="293802" y="326730"/>
                  </a:lnTo>
                  <a:lnTo>
                    <a:pt x="303044" y="388194"/>
                  </a:lnTo>
                  <a:lnTo>
                    <a:pt x="298069" y="412737"/>
                  </a:lnTo>
                  <a:lnTo>
                    <a:pt x="293467" y="422557"/>
                  </a:lnTo>
                  <a:lnTo>
                    <a:pt x="275875" y="439707"/>
                  </a:lnTo>
                  <a:lnTo>
                    <a:pt x="239663" y="459397"/>
                  </a:lnTo>
                  <a:lnTo>
                    <a:pt x="199298" y="469521"/>
                  </a:lnTo>
                  <a:lnTo>
                    <a:pt x="143737" y="472941"/>
                  </a:lnTo>
                  <a:lnTo>
                    <a:pt x="85145" y="473617"/>
                  </a:lnTo>
                  <a:lnTo>
                    <a:pt x="6316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79481" y="4811523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102296" y="17981"/>
                  </a:lnTo>
                  <a:lnTo>
                    <a:pt x="59707" y="74353"/>
                  </a:lnTo>
                  <a:lnTo>
                    <a:pt x="18722" y="13458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26839" y="4811523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0" y="0"/>
                  </a:moveTo>
                  <a:lnTo>
                    <a:pt x="38373" y="29309"/>
                  </a:lnTo>
                  <a:lnTo>
                    <a:pt x="82002" y="86239"/>
                  </a:lnTo>
                  <a:lnTo>
                    <a:pt x="126147" y="148846"/>
                  </a:lnTo>
                  <a:lnTo>
                    <a:pt x="17898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37450" y="4685181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4655" y="152805"/>
                  </a:lnTo>
                  <a:lnTo>
                    <a:pt x="24750" y="212172"/>
                  </a:lnTo>
                  <a:lnTo>
                    <a:pt x="29560" y="263037"/>
                  </a:lnTo>
                  <a:lnTo>
                    <a:pt x="36575" y="313334"/>
                  </a:lnTo>
                  <a:lnTo>
                    <a:pt x="41020" y="373155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95378" y="5011565"/>
              <a:ext cx="56984" cy="221099"/>
            </a:xfrm>
            <a:custGeom>
              <a:avLst/>
              <a:gdLst/>
              <a:ahLst/>
              <a:cxnLst/>
              <a:rect l="0" t="0" r="0" b="0"/>
              <a:pathLst>
                <a:path w="56984" h="221099">
                  <a:moveTo>
                    <a:pt x="0" y="0"/>
                  </a:moveTo>
                  <a:lnTo>
                    <a:pt x="29308" y="34897"/>
                  </a:lnTo>
                  <a:lnTo>
                    <a:pt x="47990" y="76693"/>
                  </a:lnTo>
                  <a:lnTo>
                    <a:pt x="56983" y="119950"/>
                  </a:lnTo>
                  <a:lnTo>
                    <a:pt x="55351" y="144558"/>
                  </a:lnTo>
                  <a:lnTo>
                    <a:pt x="36332" y="196547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06562" y="4727295"/>
              <a:ext cx="207505" cy="358509"/>
            </a:xfrm>
            <a:custGeom>
              <a:avLst/>
              <a:gdLst/>
              <a:ahLst/>
              <a:cxnLst/>
              <a:rect l="0" t="0" r="0" b="0"/>
              <a:pathLst>
                <a:path w="207505" h="358509">
                  <a:moveTo>
                    <a:pt x="46743" y="10528"/>
                  </a:moveTo>
                  <a:lnTo>
                    <a:pt x="31102" y="28509"/>
                  </a:lnTo>
                  <a:lnTo>
                    <a:pt x="11899" y="80270"/>
                  </a:lnTo>
                  <a:lnTo>
                    <a:pt x="0" y="142371"/>
                  </a:lnTo>
                  <a:lnTo>
                    <a:pt x="3907" y="192443"/>
                  </a:lnTo>
                  <a:lnTo>
                    <a:pt x="15708" y="251876"/>
                  </a:lnTo>
                  <a:lnTo>
                    <a:pt x="33948" y="313192"/>
                  </a:lnTo>
                  <a:lnTo>
                    <a:pt x="64916" y="353647"/>
                  </a:lnTo>
                  <a:lnTo>
                    <a:pt x="74067" y="357427"/>
                  </a:lnTo>
                  <a:lnTo>
                    <a:pt x="96712" y="358508"/>
                  </a:lnTo>
                  <a:lnTo>
                    <a:pt x="130179" y="346950"/>
                  </a:lnTo>
                  <a:lnTo>
                    <a:pt x="156733" y="328708"/>
                  </a:lnTo>
                  <a:lnTo>
                    <a:pt x="179418" y="302896"/>
                  </a:lnTo>
                  <a:lnTo>
                    <a:pt x="207504" y="241942"/>
                  </a:lnTo>
                  <a:lnTo>
                    <a:pt x="206444" y="191594"/>
                  </a:lnTo>
                  <a:lnTo>
                    <a:pt x="202857" y="150485"/>
                  </a:lnTo>
                  <a:lnTo>
                    <a:pt x="184989" y="97793"/>
                  </a:lnTo>
                  <a:lnTo>
                    <a:pt x="176036" y="76219"/>
                  </a:lnTo>
                  <a:lnTo>
                    <a:pt x="144474" y="35889"/>
                  </a:lnTo>
                  <a:lnTo>
                    <a:pt x="112615" y="14273"/>
                  </a:lnTo>
                  <a:lnTo>
                    <a:pt x="58653" y="1880"/>
                  </a:lnTo>
                  <a:lnTo>
                    <a:pt x="46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96725" y="4713026"/>
              <a:ext cx="289042" cy="354437"/>
            </a:xfrm>
            <a:custGeom>
              <a:avLst/>
              <a:gdLst/>
              <a:ahLst/>
              <a:cxnLst/>
              <a:rect l="0" t="0" r="0" b="0"/>
              <a:pathLst>
                <a:path w="289042" h="354437">
                  <a:moveTo>
                    <a:pt x="72435" y="56383"/>
                  </a:moveTo>
                  <a:lnTo>
                    <a:pt x="50079" y="61972"/>
                  </a:lnTo>
                  <a:lnTo>
                    <a:pt x="32863" y="74075"/>
                  </a:lnTo>
                  <a:lnTo>
                    <a:pt x="18583" y="92322"/>
                  </a:lnTo>
                  <a:lnTo>
                    <a:pt x="5136" y="128903"/>
                  </a:lnTo>
                  <a:lnTo>
                    <a:pt x="0" y="186305"/>
                  </a:lnTo>
                  <a:lnTo>
                    <a:pt x="4575" y="248033"/>
                  </a:lnTo>
                  <a:lnTo>
                    <a:pt x="17913" y="295711"/>
                  </a:lnTo>
                  <a:lnTo>
                    <a:pt x="48546" y="336308"/>
                  </a:lnTo>
                  <a:lnTo>
                    <a:pt x="74715" y="352364"/>
                  </a:lnTo>
                  <a:lnTo>
                    <a:pt x="94506" y="354436"/>
                  </a:lnTo>
                  <a:lnTo>
                    <a:pt x="146985" y="351824"/>
                  </a:lnTo>
                  <a:lnTo>
                    <a:pt x="198035" y="342902"/>
                  </a:lnTo>
                  <a:lnTo>
                    <a:pt x="235862" y="332090"/>
                  </a:lnTo>
                  <a:lnTo>
                    <a:pt x="254644" y="320859"/>
                  </a:lnTo>
                  <a:lnTo>
                    <a:pt x="278371" y="290204"/>
                  </a:lnTo>
                  <a:lnTo>
                    <a:pt x="289041" y="251486"/>
                  </a:lnTo>
                  <a:lnTo>
                    <a:pt x="284241" y="190415"/>
                  </a:lnTo>
                  <a:lnTo>
                    <a:pt x="274143" y="153418"/>
                  </a:lnTo>
                  <a:lnTo>
                    <a:pt x="243696" y="98797"/>
                  </a:lnTo>
                  <a:lnTo>
                    <a:pt x="196636" y="35352"/>
                  </a:lnTo>
                  <a:lnTo>
                    <a:pt x="166557" y="14927"/>
                  </a:lnTo>
                  <a:lnTo>
                    <a:pt x="135418" y="1466"/>
                  </a:lnTo>
                  <a:lnTo>
                    <a:pt x="114466" y="0"/>
                  </a:lnTo>
                  <a:lnTo>
                    <a:pt x="82964" y="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03054" y="4769409"/>
              <a:ext cx="369067" cy="407846"/>
            </a:xfrm>
            <a:custGeom>
              <a:avLst/>
              <a:gdLst/>
              <a:ahLst/>
              <a:cxnLst/>
              <a:rect l="0" t="0" r="0" b="0"/>
              <a:pathLst>
                <a:path w="369067" h="407846">
                  <a:moveTo>
                    <a:pt x="155661" y="0"/>
                  </a:moveTo>
                  <a:lnTo>
                    <a:pt x="133304" y="0"/>
                  </a:lnTo>
                  <a:lnTo>
                    <a:pt x="102633" y="11179"/>
                  </a:lnTo>
                  <a:lnTo>
                    <a:pt x="54468" y="58563"/>
                  </a:lnTo>
                  <a:lnTo>
                    <a:pt x="27094" y="97096"/>
                  </a:lnTo>
                  <a:lnTo>
                    <a:pt x="9209" y="151674"/>
                  </a:lnTo>
                  <a:lnTo>
                    <a:pt x="0" y="212844"/>
                  </a:lnTo>
                  <a:lnTo>
                    <a:pt x="6586" y="269988"/>
                  </a:lnTo>
                  <a:lnTo>
                    <a:pt x="22272" y="323216"/>
                  </a:lnTo>
                  <a:lnTo>
                    <a:pt x="47554" y="362283"/>
                  </a:lnTo>
                  <a:lnTo>
                    <a:pt x="83483" y="391360"/>
                  </a:lnTo>
                  <a:lnTo>
                    <a:pt x="103695" y="401275"/>
                  </a:lnTo>
                  <a:lnTo>
                    <a:pt x="145983" y="407845"/>
                  </a:lnTo>
                  <a:lnTo>
                    <a:pt x="197033" y="402829"/>
                  </a:lnTo>
                  <a:lnTo>
                    <a:pt x="236029" y="398557"/>
                  </a:lnTo>
                  <a:lnTo>
                    <a:pt x="292023" y="370882"/>
                  </a:lnTo>
                  <a:lnTo>
                    <a:pt x="341003" y="320729"/>
                  </a:lnTo>
                  <a:lnTo>
                    <a:pt x="361204" y="283152"/>
                  </a:lnTo>
                  <a:lnTo>
                    <a:pt x="369066" y="262716"/>
                  </a:lnTo>
                  <a:lnTo>
                    <a:pt x="368890" y="225891"/>
                  </a:lnTo>
                  <a:lnTo>
                    <a:pt x="358350" y="165460"/>
                  </a:lnTo>
                  <a:lnTo>
                    <a:pt x="347258" y="129744"/>
                  </a:lnTo>
                  <a:lnTo>
                    <a:pt x="308476" y="74089"/>
                  </a:lnTo>
                  <a:lnTo>
                    <a:pt x="267345" y="42884"/>
                  </a:lnTo>
                  <a:lnTo>
                    <a:pt x="241563" y="30758"/>
                  </a:lnTo>
                  <a:lnTo>
                    <a:pt x="199570" y="25101"/>
                  </a:lnTo>
                  <a:lnTo>
                    <a:pt x="139811" y="33077"/>
                  </a:lnTo>
                  <a:lnTo>
                    <a:pt x="10301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94742" y="2210942"/>
            <a:ext cx="980198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94742" y="4306189"/>
            <a:ext cx="97915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5486212" y="477475"/>
            <a:ext cx="2328017" cy="496806"/>
            <a:chOff x="5486212" y="477475"/>
            <a:chExt cx="2328017" cy="496806"/>
          </a:xfrm>
        </p:grpSpPr>
        <p:sp>
          <p:nvSpPr>
            <p:cNvPr id="38" name="Freeform 37"/>
            <p:cNvSpPr/>
            <p:nvPr/>
          </p:nvSpPr>
          <p:spPr>
            <a:xfrm>
              <a:off x="5486212" y="477475"/>
              <a:ext cx="482725" cy="476411"/>
            </a:xfrm>
            <a:custGeom>
              <a:avLst/>
              <a:gdLst/>
              <a:ahLst/>
              <a:cxnLst/>
              <a:rect l="0" t="0" r="0" b="0"/>
              <a:pathLst>
                <a:path w="482725" h="476411">
                  <a:moveTo>
                    <a:pt x="188648" y="6835"/>
                  </a:moveTo>
                  <a:lnTo>
                    <a:pt x="137623" y="21408"/>
                  </a:lnTo>
                  <a:lnTo>
                    <a:pt x="76340" y="54161"/>
                  </a:lnTo>
                  <a:lnTo>
                    <a:pt x="43458" y="83249"/>
                  </a:lnTo>
                  <a:lnTo>
                    <a:pt x="19546" y="122153"/>
                  </a:lnTo>
                  <a:lnTo>
                    <a:pt x="3513" y="183989"/>
                  </a:lnTo>
                  <a:lnTo>
                    <a:pt x="0" y="247199"/>
                  </a:lnTo>
                  <a:lnTo>
                    <a:pt x="4980" y="298633"/>
                  </a:lnTo>
                  <a:lnTo>
                    <a:pt x="24379" y="351603"/>
                  </a:lnTo>
                  <a:lnTo>
                    <a:pt x="39240" y="385070"/>
                  </a:lnTo>
                  <a:lnTo>
                    <a:pt x="84485" y="438400"/>
                  </a:lnTo>
                  <a:lnTo>
                    <a:pt x="115281" y="458880"/>
                  </a:lnTo>
                  <a:lnTo>
                    <a:pt x="166703" y="475111"/>
                  </a:lnTo>
                  <a:lnTo>
                    <a:pt x="228853" y="476410"/>
                  </a:lnTo>
                  <a:lnTo>
                    <a:pt x="280947" y="465749"/>
                  </a:lnTo>
                  <a:lnTo>
                    <a:pt x="332269" y="442802"/>
                  </a:lnTo>
                  <a:lnTo>
                    <a:pt x="391650" y="392550"/>
                  </a:lnTo>
                  <a:lnTo>
                    <a:pt x="441721" y="337652"/>
                  </a:lnTo>
                  <a:lnTo>
                    <a:pt x="466712" y="284745"/>
                  </a:lnTo>
                  <a:lnTo>
                    <a:pt x="479794" y="236166"/>
                  </a:lnTo>
                  <a:lnTo>
                    <a:pt x="482724" y="181857"/>
                  </a:lnTo>
                  <a:lnTo>
                    <a:pt x="474898" y="127239"/>
                  </a:lnTo>
                  <a:lnTo>
                    <a:pt x="458967" y="81441"/>
                  </a:lnTo>
                  <a:lnTo>
                    <a:pt x="433637" y="44189"/>
                  </a:lnTo>
                  <a:lnTo>
                    <a:pt x="384556" y="15466"/>
                  </a:lnTo>
                  <a:lnTo>
                    <a:pt x="358776" y="4822"/>
                  </a:lnTo>
                  <a:lnTo>
                    <a:pt x="317955" y="0"/>
                  </a:lnTo>
                  <a:lnTo>
                    <a:pt x="265360" y="8258"/>
                  </a:lnTo>
                  <a:lnTo>
                    <a:pt x="237894" y="17785"/>
                  </a:lnTo>
                  <a:lnTo>
                    <a:pt x="220233" y="27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38114" y="88439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45384" y="505367"/>
              <a:ext cx="420353" cy="455887"/>
            </a:xfrm>
            <a:custGeom>
              <a:avLst/>
              <a:gdLst/>
              <a:ahLst/>
              <a:cxnLst/>
              <a:rect l="0" t="0" r="0" b="0"/>
              <a:pathLst>
                <a:path w="420353" h="455887">
                  <a:moveTo>
                    <a:pt x="182285" y="21057"/>
                  </a:moveTo>
                  <a:lnTo>
                    <a:pt x="139593" y="24177"/>
                  </a:lnTo>
                  <a:lnTo>
                    <a:pt x="92353" y="41301"/>
                  </a:lnTo>
                  <a:lnTo>
                    <a:pt x="46974" y="74055"/>
                  </a:lnTo>
                  <a:lnTo>
                    <a:pt x="33239" y="89065"/>
                  </a:lnTo>
                  <a:lnTo>
                    <a:pt x="14889" y="130417"/>
                  </a:lnTo>
                  <a:lnTo>
                    <a:pt x="0" y="183299"/>
                  </a:lnTo>
                  <a:lnTo>
                    <a:pt x="1435" y="246041"/>
                  </a:lnTo>
                  <a:lnTo>
                    <a:pt x="5087" y="290360"/>
                  </a:lnTo>
                  <a:lnTo>
                    <a:pt x="26096" y="344138"/>
                  </a:lnTo>
                  <a:lnTo>
                    <a:pt x="66916" y="398478"/>
                  </a:lnTo>
                  <a:lnTo>
                    <a:pt x="92469" y="423134"/>
                  </a:lnTo>
                  <a:lnTo>
                    <a:pt x="129806" y="444088"/>
                  </a:lnTo>
                  <a:lnTo>
                    <a:pt x="176224" y="455886"/>
                  </a:lnTo>
                  <a:lnTo>
                    <a:pt x="231303" y="450577"/>
                  </a:lnTo>
                  <a:lnTo>
                    <a:pt x="281914" y="432674"/>
                  </a:lnTo>
                  <a:lnTo>
                    <a:pt x="317479" y="407790"/>
                  </a:lnTo>
                  <a:lnTo>
                    <a:pt x="363243" y="354478"/>
                  </a:lnTo>
                  <a:lnTo>
                    <a:pt x="387200" y="314821"/>
                  </a:lnTo>
                  <a:lnTo>
                    <a:pt x="405776" y="259499"/>
                  </a:lnTo>
                  <a:lnTo>
                    <a:pt x="419540" y="203511"/>
                  </a:lnTo>
                  <a:lnTo>
                    <a:pt x="420352" y="147391"/>
                  </a:lnTo>
                  <a:lnTo>
                    <a:pt x="409580" y="105283"/>
                  </a:lnTo>
                  <a:lnTo>
                    <a:pt x="384980" y="54722"/>
                  </a:lnTo>
                  <a:lnTo>
                    <a:pt x="358935" y="27263"/>
                  </a:lnTo>
                  <a:lnTo>
                    <a:pt x="323402" y="9898"/>
                  </a:lnTo>
                  <a:lnTo>
                    <a:pt x="264978" y="1304"/>
                  </a:lnTo>
                  <a:lnTo>
                    <a:pt x="245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79504" y="541244"/>
              <a:ext cx="466629" cy="414150"/>
            </a:xfrm>
            <a:custGeom>
              <a:avLst/>
              <a:gdLst/>
              <a:ahLst/>
              <a:cxnLst/>
              <a:rect l="0" t="0" r="0" b="0"/>
              <a:pathLst>
                <a:path w="466629" h="414150">
                  <a:moveTo>
                    <a:pt x="185118" y="16766"/>
                  </a:moveTo>
                  <a:lnTo>
                    <a:pt x="173939" y="5587"/>
                  </a:lnTo>
                  <a:lnTo>
                    <a:pt x="152854" y="99"/>
                  </a:lnTo>
                  <a:lnTo>
                    <a:pt x="127494" y="0"/>
                  </a:lnTo>
                  <a:lnTo>
                    <a:pt x="108424" y="7754"/>
                  </a:lnTo>
                  <a:lnTo>
                    <a:pt x="47984" y="59937"/>
                  </a:lnTo>
                  <a:lnTo>
                    <a:pt x="22173" y="96368"/>
                  </a:lnTo>
                  <a:lnTo>
                    <a:pt x="2066" y="157835"/>
                  </a:lnTo>
                  <a:lnTo>
                    <a:pt x="0" y="219370"/>
                  </a:lnTo>
                  <a:lnTo>
                    <a:pt x="10555" y="267090"/>
                  </a:lnTo>
                  <a:lnTo>
                    <a:pt x="35083" y="325136"/>
                  </a:lnTo>
                  <a:lnTo>
                    <a:pt x="54874" y="347231"/>
                  </a:lnTo>
                  <a:lnTo>
                    <a:pt x="118140" y="386754"/>
                  </a:lnTo>
                  <a:lnTo>
                    <a:pt x="179677" y="409102"/>
                  </a:lnTo>
                  <a:lnTo>
                    <a:pt x="241798" y="414149"/>
                  </a:lnTo>
                  <a:lnTo>
                    <a:pt x="303462" y="401974"/>
                  </a:lnTo>
                  <a:lnTo>
                    <a:pt x="334811" y="389181"/>
                  </a:lnTo>
                  <a:lnTo>
                    <a:pt x="394603" y="342279"/>
                  </a:lnTo>
                  <a:lnTo>
                    <a:pt x="444109" y="285491"/>
                  </a:lnTo>
                  <a:lnTo>
                    <a:pt x="460078" y="251846"/>
                  </a:lnTo>
                  <a:lnTo>
                    <a:pt x="466628" y="206652"/>
                  </a:lnTo>
                  <a:lnTo>
                    <a:pt x="460437" y="147384"/>
                  </a:lnTo>
                  <a:lnTo>
                    <a:pt x="444828" y="93736"/>
                  </a:lnTo>
                  <a:lnTo>
                    <a:pt x="430396" y="70862"/>
                  </a:lnTo>
                  <a:lnTo>
                    <a:pt x="375273" y="22547"/>
                  </a:lnTo>
                  <a:lnTo>
                    <a:pt x="337646" y="5481"/>
                  </a:lnTo>
                  <a:lnTo>
                    <a:pt x="291273" y="4193"/>
                  </a:lnTo>
                  <a:lnTo>
                    <a:pt x="229758" y="14301"/>
                  </a:lnTo>
                  <a:lnTo>
                    <a:pt x="216703" y="16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22591" y="484310"/>
              <a:ext cx="391638" cy="489971"/>
            </a:xfrm>
            <a:custGeom>
              <a:avLst/>
              <a:gdLst/>
              <a:ahLst/>
              <a:cxnLst/>
              <a:rect l="0" t="0" r="0" b="0"/>
              <a:pathLst>
                <a:path w="391638" h="489971">
                  <a:moveTo>
                    <a:pt x="347440" y="0"/>
                  </a:moveTo>
                  <a:lnTo>
                    <a:pt x="309962" y="8334"/>
                  </a:lnTo>
                  <a:lnTo>
                    <a:pt x="258538" y="15685"/>
                  </a:lnTo>
                  <a:lnTo>
                    <a:pt x="204490" y="21166"/>
                  </a:lnTo>
                  <a:lnTo>
                    <a:pt x="142395" y="29983"/>
                  </a:lnTo>
                  <a:lnTo>
                    <a:pt x="106922" y="42289"/>
                  </a:lnTo>
                  <a:lnTo>
                    <a:pt x="79773" y="60754"/>
                  </a:lnTo>
                  <a:lnTo>
                    <a:pt x="70549" y="80424"/>
                  </a:lnTo>
                  <a:lnTo>
                    <a:pt x="64628" y="131180"/>
                  </a:lnTo>
                  <a:lnTo>
                    <a:pt x="64628" y="185096"/>
                  </a:lnTo>
                  <a:lnTo>
                    <a:pt x="77863" y="241574"/>
                  </a:lnTo>
                  <a:lnTo>
                    <a:pt x="83494" y="247617"/>
                  </a:lnTo>
                  <a:lnTo>
                    <a:pt x="90758" y="250476"/>
                  </a:lnTo>
                  <a:lnTo>
                    <a:pt x="99109" y="251212"/>
                  </a:lnTo>
                  <a:lnTo>
                    <a:pt x="117747" y="242671"/>
                  </a:lnTo>
                  <a:lnTo>
                    <a:pt x="163898" y="214182"/>
                  </a:lnTo>
                  <a:lnTo>
                    <a:pt x="204280" y="204231"/>
                  </a:lnTo>
                  <a:lnTo>
                    <a:pt x="259847" y="202039"/>
                  </a:lnTo>
                  <a:lnTo>
                    <a:pt x="299520" y="209862"/>
                  </a:lnTo>
                  <a:lnTo>
                    <a:pt x="328302" y="227648"/>
                  </a:lnTo>
                  <a:lnTo>
                    <a:pt x="373689" y="269015"/>
                  </a:lnTo>
                  <a:lnTo>
                    <a:pt x="390442" y="302107"/>
                  </a:lnTo>
                  <a:lnTo>
                    <a:pt x="391637" y="347137"/>
                  </a:lnTo>
                  <a:lnTo>
                    <a:pt x="384582" y="397523"/>
                  </a:lnTo>
                  <a:lnTo>
                    <a:pt x="369493" y="443908"/>
                  </a:lnTo>
                  <a:lnTo>
                    <a:pt x="353732" y="466744"/>
                  </a:lnTo>
                  <a:lnTo>
                    <a:pt x="344615" y="476110"/>
                  </a:lnTo>
                  <a:lnTo>
                    <a:pt x="322008" y="486515"/>
                  </a:lnTo>
                  <a:lnTo>
                    <a:pt x="292853" y="489970"/>
                  </a:lnTo>
                  <a:lnTo>
                    <a:pt x="233910" y="486508"/>
                  </a:lnTo>
                  <a:lnTo>
                    <a:pt x="173413" y="481626"/>
                  </a:lnTo>
                  <a:lnTo>
                    <a:pt x="116142" y="469743"/>
                  </a:lnTo>
                  <a:lnTo>
                    <a:pt x="56909" y="45730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159171" y="962966"/>
            <a:ext cx="646767" cy="339975"/>
          </a:xfrm>
          <a:custGeom>
            <a:avLst/>
            <a:gdLst/>
            <a:ahLst/>
            <a:cxnLst/>
            <a:rect l="0" t="0" r="0" b="0"/>
            <a:pathLst>
              <a:path w="646767" h="339975">
                <a:moveTo>
                  <a:pt x="0" y="26712"/>
                </a:moveTo>
                <a:lnTo>
                  <a:pt x="3119" y="69404"/>
                </a:lnTo>
                <a:lnTo>
                  <a:pt x="17958" y="129950"/>
                </a:lnTo>
                <a:lnTo>
                  <a:pt x="31667" y="184929"/>
                </a:lnTo>
                <a:lnTo>
                  <a:pt x="39810" y="210505"/>
                </a:lnTo>
                <a:lnTo>
                  <a:pt x="64102" y="245987"/>
                </a:lnTo>
                <a:lnTo>
                  <a:pt x="112358" y="296837"/>
                </a:lnTo>
                <a:lnTo>
                  <a:pt x="148796" y="316593"/>
                </a:lnTo>
                <a:lnTo>
                  <a:pt x="205814" y="335363"/>
                </a:lnTo>
                <a:lnTo>
                  <a:pt x="258980" y="339974"/>
                </a:lnTo>
                <a:lnTo>
                  <a:pt x="315297" y="327726"/>
                </a:lnTo>
                <a:lnTo>
                  <a:pt x="368424" y="310876"/>
                </a:lnTo>
                <a:lnTo>
                  <a:pt x="388351" y="302746"/>
                </a:lnTo>
                <a:lnTo>
                  <a:pt x="450254" y="258063"/>
                </a:lnTo>
                <a:lnTo>
                  <a:pt x="508781" y="201007"/>
                </a:lnTo>
                <a:lnTo>
                  <a:pt x="554885" y="140056"/>
                </a:lnTo>
                <a:lnTo>
                  <a:pt x="587126" y="79138"/>
                </a:lnTo>
                <a:lnTo>
                  <a:pt x="602512" y="50825"/>
                </a:lnTo>
                <a:lnTo>
                  <a:pt x="608735" y="42787"/>
                </a:lnTo>
                <a:lnTo>
                  <a:pt x="608205" y="38599"/>
                </a:lnTo>
                <a:lnTo>
                  <a:pt x="603172" y="36976"/>
                </a:lnTo>
                <a:lnTo>
                  <a:pt x="595136" y="37064"/>
                </a:lnTo>
                <a:lnTo>
                  <a:pt x="589780" y="41802"/>
                </a:lnTo>
                <a:lnTo>
                  <a:pt x="583829" y="59545"/>
                </a:lnTo>
                <a:lnTo>
                  <a:pt x="586921" y="66148"/>
                </a:lnTo>
                <a:lnTo>
                  <a:pt x="593661" y="70551"/>
                </a:lnTo>
                <a:lnTo>
                  <a:pt x="602835" y="73485"/>
                </a:lnTo>
                <a:lnTo>
                  <a:pt x="622386" y="70507"/>
                </a:lnTo>
                <a:lnTo>
                  <a:pt x="632513" y="66437"/>
                </a:lnTo>
                <a:lnTo>
                  <a:pt x="639264" y="59045"/>
                </a:lnTo>
                <a:lnTo>
                  <a:pt x="646766" y="38353"/>
                </a:lnTo>
                <a:lnTo>
                  <a:pt x="646426" y="28623"/>
                </a:lnTo>
                <a:lnTo>
                  <a:pt x="639810" y="11574"/>
                </a:lnTo>
                <a:lnTo>
                  <a:pt x="632430" y="6092"/>
                </a:lnTo>
                <a:lnTo>
                  <a:pt x="611752" y="0"/>
                </a:lnTo>
                <a:lnTo>
                  <a:pt x="602027" y="715"/>
                </a:lnTo>
                <a:lnTo>
                  <a:pt x="584982" y="7749"/>
                </a:lnTo>
                <a:lnTo>
                  <a:pt x="579501" y="15240"/>
                </a:lnTo>
                <a:lnTo>
                  <a:pt x="573411" y="36041"/>
                </a:lnTo>
                <a:lnTo>
                  <a:pt x="575572" y="68471"/>
                </a:lnTo>
                <a:lnTo>
                  <a:pt x="581416" y="74438"/>
                </a:lnTo>
                <a:lnTo>
                  <a:pt x="589992" y="77247"/>
                </a:lnTo>
                <a:lnTo>
                  <a:pt x="600388" y="77950"/>
                </a:lnTo>
                <a:lnTo>
                  <a:pt x="608489" y="74909"/>
                </a:lnTo>
                <a:lnTo>
                  <a:pt x="620609" y="62171"/>
                </a:lnTo>
                <a:lnTo>
                  <a:pt x="621970" y="53861"/>
                </a:lnTo>
                <a:lnTo>
                  <a:pt x="617242" y="35269"/>
                </a:lnTo>
                <a:lnTo>
                  <a:pt x="611536" y="30077"/>
                </a:lnTo>
                <a:lnTo>
                  <a:pt x="604223" y="27786"/>
                </a:lnTo>
                <a:lnTo>
                  <a:pt x="595837" y="27428"/>
                </a:lnTo>
                <a:lnTo>
                  <a:pt x="591417" y="30699"/>
                </a:lnTo>
                <a:lnTo>
                  <a:pt x="589640" y="36389"/>
                </a:lnTo>
                <a:lnTo>
                  <a:pt x="589625" y="43692"/>
                </a:lnTo>
                <a:lnTo>
                  <a:pt x="593125" y="49730"/>
                </a:lnTo>
                <a:lnTo>
                  <a:pt x="606372" y="59559"/>
                </a:lnTo>
                <a:lnTo>
                  <a:pt x="613648" y="60309"/>
                </a:lnTo>
                <a:lnTo>
                  <a:pt x="627972" y="54902"/>
                </a:lnTo>
                <a:lnTo>
                  <a:pt x="639017" y="41581"/>
                </a:lnTo>
                <a:lnTo>
                  <a:pt x="643600" y="33115"/>
                </a:lnTo>
                <a:lnTo>
                  <a:pt x="645486" y="26302"/>
                </a:lnTo>
                <a:lnTo>
                  <a:pt x="645573" y="20589"/>
                </a:lnTo>
                <a:lnTo>
                  <a:pt x="642238" y="56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6524776" y="1310848"/>
            <a:ext cx="2399370" cy="805323"/>
            <a:chOff x="6524776" y="1310848"/>
            <a:chExt cx="2399370" cy="805323"/>
          </a:xfrm>
        </p:grpSpPr>
        <p:sp>
          <p:nvSpPr>
            <p:cNvPr id="45" name="Freeform 44"/>
            <p:cNvSpPr/>
            <p:nvPr/>
          </p:nvSpPr>
          <p:spPr>
            <a:xfrm>
              <a:off x="6773892" y="1480085"/>
              <a:ext cx="410090" cy="475322"/>
            </a:xfrm>
            <a:custGeom>
              <a:avLst/>
              <a:gdLst/>
              <a:ahLst/>
              <a:cxnLst/>
              <a:rect l="0" t="0" r="0" b="0"/>
              <a:pathLst>
                <a:path w="410090" h="475322">
                  <a:moveTo>
                    <a:pt x="185445" y="25490"/>
                  </a:moveTo>
                  <a:lnTo>
                    <a:pt x="134420" y="40062"/>
                  </a:lnTo>
                  <a:lnTo>
                    <a:pt x="72893" y="78487"/>
                  </a:lnTo>
                  <a:lnTo>
                    <a:pt x="42199" y="111868"/>
                  </a:lnTo>
                  <a:lnTo>
                    <a:pt x="9665" y="174096"/>
                  </a:lnTo>
                  <a:lnTo>
                    <a:pt x="0" y="215360"/>
                  </a:lnTo>
                  <a:lnTo>
                    <a:pt x="257" y="257223"/>
                  </a:lnTo>
                  <a:lnTo>
                    <a:pt x="10824" y="313290"/>
                  </a:lnTo>
                  <a:lnTo>
                    <a:pt x="32582" y="368255"/>
                  </a:lnTo>
                  <a:lnTo>
                    <a:pt x="66326" y="424957"/>
                  </a:lnTo>
                  <a:lnTo>
                    <a:pt x="98418" y="451387"/>
                  </a:lnTo>
                  <a:lnTo>
                    <a:pt x="131973" y="468446"/>
                  </a:lnTo>
                  <a:lnTo>
                    <a:pt x="169731" y="475321"/>
                  </a:lnTo>
                  <a:lnTo>
                    <a:pt x="204965" y="471768"/>
                  </a:lnTo>
                  <a:lnTo>
                    <a:pt x="258942" y="445318"/>
                  </a:lnTo>
                  <a:lnTo>
                    <a:pt x="322298" y="392948"/>
                  </a:lnTo>
                  <a:lnTo>
                    <a:pt x="358836" y="351668"/>
                  </a:lnTo>
                  <a:lnTo>
                    <a:pt x="381348" y="301313"/>
                  </a:lnTo>
                  <a:lnTo>
                    <a:pt x="403993" y="246306"/>
                  </a:lnTo>
                  <a:lnTo>
                    <a:pt x="410089" y="218387"/>
                  </a:lnTo>
                  <a:lnTo>
                    <a:pt x="407590" y="162335"/>
                  </a:lnTo>
                  <a:lnTo>
                    <a:pt x="404669" y="135443"/>
                  </a:lnTo>
                  <a:lnTo>
                    <a:pt x="377296" y="78747"/>
                  </a:lnTo>
                  <a:lnTo>
                    <a:pt x="351474" y="46729"/>
                  </a:lnTo>
                  <a:lnTo>
                    <a:pt x="321596" y="26194"/>
                  </a:lnTo>
                  <a:lnTo>
                    <a:pt x="261245" y="4988"/>
                  </a:lnTo>
                  <a:lnTo>
                    <a:pt x="237851" y="0"/>
                  </a:lnTo>
                  <a:lnTo>
                    <a:pt x="200713" y="3769"/>
                  </a:lnTo>
                  <a:lnTo>
                    <a:pt x="164388" y="14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96249" y="185301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88970" y="1466582"/>
              <a:ext cx="424386" cy="467026"/>
            </a:xfrm>
            <a:custGeom>
              <a:avLst/>
              <a:gdLst/>
              <a:ahLst/>
              <a:cxnLst/>
              <a:rect l="0" t="0" r="0" b="0"/>
              <a:pathLst>
                <a:path w="424386" h="467026">
                  <a:moveTo>
                    <a:pt x="238947" y="17936"/>
                  </a:moveTo>
                  <a:lnTo>
                    <a:pt x="227769" y="6757"/>
                  </a:lnTo>
                  <a:lnTo>
                    <a:pt x="209802" y="1269"/>
                  </a:lnTo>
                  <a:lnTo>
                    <a:pt x="186219" y="0"/>
                  </a:lnTo>
                  <a:lnTo>
                    <a:pt x="124739" y="11790"/>
                  </a:lnTo>
                  <a:lnTo>
                    <a:pt x="92023" y="32882"/>
                  </a:lnTo>
                  <a:lnTo>
                    <a:pt x="57933" y="79856"/>
                  </a:lnTo>
                  <a:lnTo>
                    <a:pt x="27142" y="142496"/>
                  </a:lnTo>
                  <a:lnTo>
                    <a:pt x="11279" y="201681"/>
                  </a:lnTo>
                  <a:lnTo>
                    <a:pt x="0" y="262765"/>
                  </a:lnTo>
                  <a:lnTo>
                    <a:pt x="3014" y="325220"/>
                  </a:lnTo>
                  <a:lnTo>
                    <a:pt x="16045" y="380277"/>
                  </a:lnTo>
                  <a:lnTo>
                    <a:pt x="34601" y="409306"/>
                  </a:lnTo>
                  <a:lnTo>
                    <a:pt x="61807" y="437274"/>
                  </a:lnTo>
                  <a:lnTo>
                    <a:pt x="94434" y="454010"/>
                  </a:lnTo>
                  <a:lnTo>
                    <a:pt x="153556" y="467025"/>
                  </a:lnTo>
                  <a:lnTo>
                    <a:pt x="196489" y="466464"/>
                  </a:lnTo>
                  <a:lnTo>
                    <a:pt x="238845" y="455770"/>
                  </a:lnTo>
                  <a:lnTo>
                    <a:pt x="295078" y="431195"/>
                  </a:lnTo>
                  <a:lnTo>
                    <a:pt x="350714" y="388515"/>
                  </a:lnTo>
                  <a:lnTo>
                    <a:pt x="389322" y="349273"/>
                  </a:lnTo>
                  <a:lnTo>
                    <a:pt x="414707" y="300411"/>
                  </a:lnTo>
                  <a:lnTo>
                    <a:pt x="424385" y="259559"/>
                  </a:lnTo>
                  <a:lnTo>
                    <a:pt x="422066" y="198245"/>
                  </a:lnTo>
                  <a:lnTo>
                    <a:pt x="409172" y="140553"/>
                  </a:lnTo>
                  <a:lnTo>
                    <a:pt x="373047" y="85325"/>
                  </a:lnTo>
                  <a:lnTo>
                    <a:pt x="337822" y="56360"/>
                  </a:lnTo>
                  <a:lnTo>
                    <a:pt x="281603" y="29827"/>
                  </a:lnTo>
                  <a:lnTo>
                    <a:pt x="260246" y="24391"/>
                  </a:lnTo>
                  <a:lnTo>
                    <a:pt x="217890" y="28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33243" y="1505575"/>
              <a:ext cx="335622" cy="502521"/>
            </a:xfrm>
            <a:custGeom>
              <a:avLst/>
              <a:gdLst/>
              <a:ahLst/>
              <a:cxnLst/>
              <a:rect l="0" t="0" r="0" b="0"/>
              <a:pathLst>
                <a:path w="335622" h="502521">
                  <a:moveTo>
                    <a:pt x="242156" y="0"/>
                  </a:moveTo>
                  <a:lnTo>
                    <a:pt x="193225" y="0"/>
                  </a:lnTo>
                  <a:lnTo>
                    <a:pt x="134094" y="5589"/>
                  </a:lnTo>
                  <a:lnTo>
                    <a:pt x="71601" y="21331"/>
                  </a:lnTo>
                  <a:lnTo>
                    <a:pt x="47031" y="29367"/>
                  </a:lnTo>
                  <a:lnTo>
                    <a:pt x="28312" y="40738"/>
                  </a:lnTo>
                  <a:lnTo>
                    <a:pt x="15313" y="59830"/>
                  </a:lnTo>
                  <a:lnTo>
                    <a:pt x="10209" y="71472"/>
                  </a:lnTo>
                  <a:lnTo>
                    <a:pt x="8615" y="115803"/>
                  </a:lnTo>
                  <a:lnTo>
                    <a:pt x="18556" y="167544"/>
                  </a:lnTo>
                  <a:lnTo>
                    <a:pt x="35228" y="229889"/>
                  </a:lnTo>
                  <a:lnTo>
                    <a:pt x="38693" y="233978"/>
                  </a:lnTo>
                  <a:lnTo>
                    <a:pt x="42174" y="233194"/>
                  </a:lnTo>
                  <a:lnTo>
                    <a:pt x="86928" y="192498"/>
                  </a:lnTo>
                  <a:lnTo>
                    <a:pt x="109604" y="184990"/>
                  </a:lnTo>
                  <a:lnTo>
                    <a:pt x="162290" y="180170"/>
                  </a:lnTo>
                  <a:lnTo>
                    <a:pt x="203804" y="190514"/>
                  </a:lnTo>
                  <a:lnTo>
                    <a:pt x="251348" y="216140"/>
                  </a:lnTo>
                  <a:lnTo>
                    <a:pt x="291415" y="253784"/>
                  </a:lnTo>
                  <a:lnTo>
                    <a:pt x="322206" y="295015"/>
                  </a:lnTo>
                  <a:lnTo>
                    <a:pt x="330376" y="319071"/>
                  </a:lnTo>
                  <a:lnTo>
                    <a:pt x="335621" y="372642"/>
                  </a:lnTo>
                  <a:lnTo>
                    <a:pt x="330940" y="414309"/>
                  </a:lnTo>
                  <a:lnTo>
                    <a:pt x="316555" y="450701"/>
                  </a:lnTo>
                  <a:lnTo>
                    <a:pt x="291886" y="478122"/>
                  </a:lnTo>
                  <a:lnTo>
                    <a:pt x="269327" y="487409"/>
                  </a:lnTo>
                  <a:lnTo>
                    <a:pt x="224080" y="495757"/>
                  </a:lnTo>
                  <a:lnTo>
                    <a:pt x="169340" y="502520"/>
                  </a:lnTo>
                  <a:lnTo>
                    <a:pt x="112956" y="501404"/>
                  </a:lnTo>
                  <a:lnTo>
                    <a:pt x="58035" y="496784"/>
                  </a:lnTo>
                  <a:lnTo>
                    <a:pt x="21486" y="49229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24776" y="1310848"/>
              <a:ext cx="2399370" cy="805323"/>
            </a:xfrm>
            <a:custGeom>
              <a:avLst/>
              <a:gdLst/>
              <a:ahLst/>
              <a:cxnLst/>
              <a:rect l="0" t="0" r="0" b="0"/>
              <a:pathLst>
                <a:path w="2399370" h="805323">
                  <a:moveTo>
                    <a:pt x="1329483" y="5214"/>
                  </a:moveTo>
                  <a:lnTo>
                    <a:pt x="1267005" y="5214"/>
                  </a:lnTo>
                  <a:lnTo>
                    <a:pt x="1210296" y="5214"/>
                  </a:lnTo>
                  <a:lnTo>
                    <a:pt x="1156908" y="5214"/>
                  </a:lnTo>
                  <a:lnTo>
                    <a:pt x="1096635" y="5214"/>
                  </a:lnTo>
                  <a:lnTo>
                    <a:pt x="1034323" y="5214"/>
                  </a:lnTo>
                  <a:lnTo>
                    <a:pt x="989290" y="5214"/>
                  </a:lnTo>
                  <a:lnTo>
                    <a:pt x="927259" y="2094"/>
                  </a:lnTo>
                  <a:lnTo>
                    <a:pt x="882362" y="0"/>
                  </a:lnTo>
                  <a:lnTo>
                    <a:pt x="830161" y="4184"/>
                  </a:lnTo>
                  <a:lnTo>
                    <a:pt x="774790" y="5010"/>
                  </a:lnTo>
                  <a:lnTo>
                    <a:pt x="718792" y="8293"/>
                  </a:lnTo>
                  <a:lnTo>
                    <a:pt x="667346" y="16655"/>
                  </a:lnTo>
                  <a:lnTo>
                    <a:pt x="609599" y="26541"/>
                  </a:lnTo>
                  <a:lnTo>
                    <a:pt x="553754" y="40362"/>
                  </a:lnTo>
                  <a:lnTo>
                    <a:pt x="500523" y="55527"/>
                  </a:lnTo>
                  <a:lnTo>
                    <a:pt x="448066" y="76720"/>
                  </a:lnTo>
                  <a:lnTo>
                    <a:pt x="385603" y="97342"/>
                  </a:lnTo>
                  <a:lnTo>
                    <a:pt x="324171" y="128624"/>
                  </a:lnTo>
                  <a:lnTo>
                    <a:pt x="266818" y="160098"/>
                  </a:lnTo>
                  <a:lnTo>
                    <a:pt x="224132" y="182167"/>
                  </a:lnTo>
                  <a:lnTo>
                    <a:pt x="160832" y="231998"/>
                  </a:lnTo>
                  <a:lnTo>
                    <a:pt x="105079" y="283556"/>
                  </a:lnTo>
                  <a:lnTo>
                    <a:pt x="55559" y="341471"/>
                  </a:lnTo>
                  <a:lnTo>
                    <a:pt x="41507" y="359382"/>
                  </a:lnTo>
                  <a:lnTo>
                    <a:pt x="16543" y="415421"/>
                  </a:lnTo>
                  <a:lnTo>
                    <a:pt x="0" y="471897"/>
                  </a:lnTo>
                  <a:lnTo>
                    <a:pt x="215" y="519657"/>
                  </a:lnTo>
                  <a:lnTo>
                    <a:pt x="11939" y="571386"/>
                  </a:lnTo>
                  <a:lnTo>
                    <a:pt x="30269" y="603467"/>
                  </a:lnTo>
                  <a:lnTo>
                    <a:pt x="77424" y="643234"/>
                  </a:lnTo>
                  <a:lnTo>
                    <a:pt x="137677" y="678944"/>
                  </a:lnTo>
                  <a:lnTo>
                    <a:pt x="162232" y="691864"/>
                  </a:lnTo>
                  <a:lnTo>
                    <a:pt x="222536" y="709691"/>
                  </a:lnTo>
                  <a:lnTo>
                    <a:pt x="274266" y="724477"/>
                  </a:lnTo>
                  <a:lnTo>
                    <a:pt x="335090" y="738663"/>
                  </a:lnTo>
                  <a:lnTo>
                    <a:pt x="387281" y="749217"/>
                  </a:lnTo>
                  <a:lnTo>
                    <a:pt x="446678" y="758583"/>
                  </a:lnTo>
                  <a:lnTo>
                    <a:pt x="508731" y="763048"/>
                  </a:lnTo>
                  <a:lnTo>
                    <a:pt x="550584" y="768238"/>
                  </a:lnTo>
                  <a:lnTo>
                    <a:pt x="595701" y="771325"/>
                  </a:lnTo>
                  <a:lnTo>
                    <a:pt x="643050" y="773866"/>
                  </a:lnTo>
                  <a:lnTo>
                    <a:pt x="691388" y="778895"/>
                  </a:lnTo>
                  <a:lnTo>
                    <a:pt x="747874" y="782715"/>
                  </a:lnTo>
                  <a:lnTo>
                    <a:pt x="811013" y="789435"/>
                  </a:lnTo>
                  <a:lnTo>
                    <a:pt x="854557" y="792444"/>
                  </a:lnTo>
                  <a:lnTo>
                    <a:pt x="912294" y="794138"/>
                  </a:lnTo>
                  <a:lnTo>
                    <a:pt x="973725" y="794710"/>
                  </a:lnTo>
                  <a:lnTo>
                    <a:pt x="1033520" y="794809"/>
                  </a:lnTo>
                  <a:lnTo>
                    <a:pt x="1094637" y="802078"/>
                  </a:lnTo>
                  <a:lnTo>
                    <a:pt x="1140056" y="804401"/>
                  </a:lnTo>
                  <a:lnTo>
                    <a:pt x="1181342" y="804945"/>
                  </a:lnTo>
                  <a:lnTo>
                    <a:pt x="1226988" y="805186"/>
                  </a:lnTo>
                  <a:lnTo>
                    <a:pt x="1289365" y="805322"/>
                  </a:lnTo>
                  <a:lnTo>
                    <a:pt x="1343722" y="802243"/>
                  </a:lnTo>
                  <a:lnTo>
                    <a:pt x="1398042" y="797041"/>
                  </a:lnTo>
                  <a:lnTo>
                    <a:pt x="1450013" y="795500"/>
                  </a:lnTo>
                  <a:lnTo>
                    <a:pt x="1503626" y="795043"/>
                  </a:lnTo>
                  <a:lnTo>
                    <a:pt x="1558074" y="789300"/>
                  </a:lnTo>
                  <a:lnTo>
                    <a:pt x="1609860" y="784136"/>
                  </a:lnTo>
                  <a:lnTo>
                    <a:pt x="1665882" y="769798"/>
                  </a:lnTo>
                  <a:lnTo>
                    <a:pt x="1727304" y="761006"/>
                  </a:lnTo>
                  <a:lnTo>
                    <a:pt x="1789146" y="745421"/>
                  </a:lnTo>
                  <a:lnTo>
                    <a:pt x="1850496" y="733721"/>
                  </a:lnTo>
                  <a:lnTo>
                    <a:pt x="1910957" y="720496"/>
                  </a:lnTo>
                  <a:lnTo>
                    <a:pt x="1965177" y="712573"/>
                  </a:lnTo>
                  <a:lnTo>
                    <a:pt x="2026622" y="699427"/>
                  </a:lnTo>
                  <a:lnTo>
                    <a:pt x="2080962" y="691514"/>
                  </a:lnTo>
                  <a:lnTo>
                    <a:pt x="2139312" y="678370"/>
                  </a:lnTo>
                  <a:lnTo>
                    <a:pt x="2199941" y="661402"/>
                  </a:lnTo>
                  <a:lnTo>
                    <a:pt x="2251028" y="644315"/>
                  </a:lnTo>
                  <a:lnTo>
                    <a:pt x="2311162" y="618756"/>
                  </a:lnTo>
                  <a:lnTo>
                    <a:pt x="2342788" y="598136"/>
                  </a:lnTo>
                  <a:lnTo>
                    <a:pt x="2374435" y="560631"/>
                  </a:lnTo>
                  <a:lnTo>
                    <a:pt x="2393771" y="521642"/>
                  </a:lnTo>
                  <a:lnTo>
                    <a:pt x="2399369" y="473564"/>
                  </a:lnTo>
                  <a:lnTo>
                    <a:pt x="2392970" y="423444"/>
                  </a:lnTo>
                  <a:lnTo>
                    <a:pt x="2370439" y="363994"/>
                  </a:lnTo>
                  <a:lnTo>
                    <a:pt x="2343458" y="318369"/>
                  </a:lnTo>
                  <a:lnTo>
                    <a:pt x="2288812" y="271190"/>
                  </a:lnTo>
                  <a:lnTo>
                    <a:pt x="2232847" y="226555"/>
                  </a:lnTo>
                  <a:lnTo>
                    <a:pt x="2192408" y="203873"/>
                  </a:lnTo>
                  <a:lnTo>
                    <a:pt x="2131790" y="181359"/>
                  </a:lnTo>
                  <a:lnTo>
                    <a:pt x="2070052" y="155965"/>
                  </a:lnTo>
                  <a:lnTo>
                    <a:pt x="2008717" y="129643"/>
                  </a:lnTo>
                  <a:lnTo>
                    <a:pt x="1952686" y="107088"/>
                  </a:lnTo>
                  <a:lnTo>
                    <a:pt x="1889625" y="90154"/>
                  </a:lnTo>
                  <a:lnTo>
                    <a:pt x="1826173" y="75544"/>
                  </a:lnTo>
                  <a:lnTo>
                    <a:pt x="1774698" y="64917"/>
                  </a:lnTo>
                  <a:lnTo>
                    <a:pt x="1722401" y="48770"/>
                  </a:lnTo>
                  <a:lnTo>
                    <a:pt x="1669861" y="40346"/>
                  </a:lnTo>
                  <a:lnTo>
                    <a:pt x="1617249" y="32261"/>
                  </a:lnTo>
                  <a:lnTo>
                    <a:pt x="1564615" y="28046"/>
                  </a:lnTo>
                  <a:lnTo>
                    <a:pt x="1511976" y="21207"/>
                  </a:lnTo>
                  <a:lnTo>
                    <a:pt x="1453745" y="11772"/>
                  </a:lnTo>
                  <a:lnTo>
                    <a:pt x="1392037" y="7157"/>
                  </a:lnTo>
                  <a:lnTo>
                    <a:pt x="1329300" y="5790"/>
                  </a:lnTo>
                  <a:lnTo>
                    <a:pt x="1266257" y="5384"/>
                  </a:lnTo>
                  <a:lnTo>
                    <a:pt x="1203125" y="10853"/>
                  </a:lnTo>
                  <a:lnTo>
                    <a:pt x="1139965" y="14294"/>
                  </a:lnTo>
                  <a:lnTo>
                    <a:pt x="1082386" y="20902"/>
                  </a:lnTo>
                  <a:lnTo>
                    <a:pt x="1052377" y="23885"/>
                  </a:lnTo>
                  <a:lnTo>
                    <a:pt x="1013628" y="26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72218" y="2750637"/>
            <a:ext cx="1958588" cy="542515"/>
            <a:chOff x="5772218" y="2750637"/>
            <a:chExt cx="1958588" cy="542515"/>
          </a:xfrm>
        </p:grpSpPr>
        <p:sp>
          <p:nvSpPr>
            <p:cNvPr id="51" name="Freeform 50"/>
            <p:cNvSpPr/>
            <p:nvPr/>
          </p:nvSpPr>
          <p:spPr>
            <a:xfrm>
              <a:off x="5772218" y="2750637"/>
              <a:ext cx="425305" cy="448192"/>
            </a:xfrm>
            <a:custGeom>
              <a:avLst/>
              <a:gdLst/>
              <a:ahLst/>
              <a:cxnLst/>
              <a:rect l="0" t="0" r="0" b="0"/>
              <a:pathLst>
                <a:path w="425305" h="448192">
                  <a:moveTo>
                    <a:pt x="165854" y="18357"/>
                  </a:moveTo>
                  <a:lnTo>
                    <a:pt x="141808" y="27933"/>
                  </a:lnTo>
                  <a:lnTo>
                    <a:pt x="80733" y="74475"/>
                  </a:lnTo>
                  <a:lnTo>
                    <a:pt x="44925" y="113800"/>
                  </a:lnTo>
                  <a:lnTo>
                    <a:pt x="19630" y="174180"/>
                  </a:lnTo>
                  <a:lnTo>
                    <a:pt x="4649" y="223572"/>
                  </a:lnTo>
                  <a:lnTo>
                    <a:pt x="0" y="284455"/>
                  </a:lnTo>
                  <a:lnTo>
                    <a:pt x="12241" y="343734"/>
                  </a:lnTo>
                  <a:lnTo>
                    <a:pt x="22203" y="376028"/>
                  </a:lnTo>
                  <a:lnTo>
                    <a:pt x="35329" y="394131"/>
                  </a:lnTo>
                  <a:lnTo>
                    <a:pt x="72351" y="424817"/>
                  </a:lnTo>
                  <a:lnTo>
                    <a:pt x="103055" y="440737"/>
                  </a:lnTo>
                  <a:lnTo>
                    <a:pt x="153276" y="448191"/>
                  </a:lnTo>
                  <a:lnTo>
                    <a:pt x="194363" y="447142"/>
                  </a:lnTo>
                  <a:lnTo>
                    <a:pt x="247048" y="430132"/>
                  </a:lnTo>
                  <a:lnTo>
                    <a:pt x="291597" y="409571"/>
                  </a:lnTo>
                  <a:lnTo>
                    <a:pt x="340661" y="369145"/>
                  </a:lnTo>
                  <a:lnTo>
                    <a:pt x="383384" y="312525"/>
                  </a:lnTo>
                  <a:lnTo>
                    <a:pt x="410898" y="249929"/>
                  </a:lnTo>
                  <a:lnTo>
                    <a:pt x="424265" y="205520"/>
                  </a:lnTo>
                  <a:lnTo>
                    <a:pt x="425304" y="160640"/>
                  </a:lnTo>
                  <a:lnTo>
                    <a:pt x="409000" y="102961"/>
                  </a:lnTo>
                  <a:lnTo>
                    <a:pt x="400261" y="77016"/>
                  </a:lnTo>
                  <a:lnTo>
                    <a:pt x="368847" y="33650"/>
                  </a:lnTo>
                  <a:lnTo>
                    <a:pt x="342594" y="17299"/>
                  </a:lnTo>
                  <a:lnTo>
                    <a:pt x="312588" y="5046"/>
                  </a:lnTo>
                  <a:lnTo>
                    <a:pt x="249301" y="0"/>
                  </a:lnTo>
                  <a:lnTo>
                    <a:pt x="196245" y="9055"/>
                  </a:lnTo>
                  <a:lnTo>
                    <a:pt x="171173" y="16563"/>
                  </a:lnTo>
                  <a:lnTo>
                    <a:pt x="123740" y="394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06570" y="313749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76746" y="2813439"/>
              <a:ext cx="391845" cy="401012"/>
            </a:xfrm>
            <a:custGeom>
              <a:avLst/>
              <a:gdLst/>
              <a:ahLst/>
              <a:cxnLst/>
              <a:rect l="0" t="0" r="0" b="0"/>
              <a:pathLst>
                <a:path w="391845" h="401012">
                  <a:moveTo>
                    <a:pt x="240435" y="29255"/>
                  </a:moveTo>
                  <a:lnTo>
                    <a:pt x="222455" y="13614"/>
                  </a:lnTo>
                  <a:lnTo>
                    <a:pt x="205537" y="5536"/>
                  </a:lnTo>
                  <a:lnTo>
                    <a:pt x="170693" y="0"/>
                  </a:lnTo>
                  <a:lnTo>
                    <a:pt x="136323" y="3949"/>
                  </a:lnTo>
                  <a:lnTo>
                    <a:pt x="103912" y="18118"/>
                  </a:lnTo>
                  <a:lnTo>
                    <a:pt x="85782" y="36783"/>
                  </a:lnTo>
                  <a:lnTo>
                    <a:pt x="41778" y="93201"/>
                  </a:lnTo>
                  <a:lnTo>
                    <a:pt x="17876" y="145915"/>
                  </a:lnTo>
                  <a:lnTo>
                    <a:pt x="6989" y="174691"/>
                  </a:lnTo>
                  <a:lnTo>
                    <a:pt x="0" y="237704"/>
                  </a:lnTo>
                  <a:lnTo>
                    <a:pt x="4209" y="295558"/>
                  </a:lnTo>
                  <a:lnTo>
                    <a:pt x="18624" y="332378"/>
                  </a:lnTo>
                  <a:lnTo>
                    <a:pt x="37712" y="359925"/>
                  </a:lnTo>
                  <a:lnTo>
                    <a:pt x="63775" y="382905"/>
                  </a:lnTo>
                  <a:lnTo>
                    <a:pt x="99314" y="398942"/>
                  </a:lnTo>
                  <a:lnTo>
                    <a:pt x="122733" y="401011"/>
                  </a:lnTo>
                  <a:lnTo>
                    <a:pt x="184251" y="389776"/>
                  </a:lnTo>
                  <a:lnTo>
                    <a:pt x="239968" y="373060"/>
                  </a:lnTo>
                  <a:lnTo>
                    <a:pt x="303385" y="330654"/>
                  </a:lnTo>
                  <a:lnTo>
                    <a:pt x="356030" y="278795"/>
                  </a:lnTo>
                  <a:lnTo>
                    <a:pt x="369019" y="258315"/>
                  </a:lnTo>
                  <a:lnTo>
                    <a:pt x="390714" y="198990"/>
                  </a:lnTo>
                  <a:lnTo>
                    <a:pt x="391844" y="177223"/>
                  </a:lnTo>
                  <a:lnTo>
                    <a:pt x="386022" y="116851"/>
                  </a:lnTo>
                  <a:lnTo>
                    <a:pt x="371180" y="84065"/>
                  </a:lnTo>
                  <a:lnTo>
                    <a:pt x="350794" y="59013"/>
                  </a:lnTo>
                  <a:lnTo>
                    <a:pt x="323047" y="37942"/>
                  </a:lnTo>
                  <a:lnTo>
                    <a:pt x="291429" y="24940"/>
                  </a:lnTo>
                  <a:lnTo>
                    <a:pt x="254115" y="21737"/>
                  </a:lnTo>
                  <a:lnTo>
                    <a:pt x="208849" y="292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24492" y="2822412"/>
              <a:ext cx="409762" cy="417385"/>
            </a:xfrm>
            <a:custGeom>
              <a:avLst/>
              <a:gdLst/>
              <a:ahLst/>
              <a:cxnLst/>
              <a:rect l="0" t="0" r="0" b="0"/>
              <a:pathLst>
                <a:path w="409762" h="417385">
                  <a:moveTo>
                    <a:pt x="224357" y="41339"/>
                  </a:moveTo>
                  <a:lnTo>
                    <a:pt x="186880" y="33006"/>
                  </a:lnTo>
                  <a:lnTo>
                    <a:pt x="174806" y="32274"/>
                  </a:lnTo>
                  <a:lnTo>
                    <a:pt x="155151" y="37700"/>
                  </a:lnTo>
                  <a:lnTo>
                    <a:pt x="97485" y="76649"/>
                  </a:lnTo>
                  <a:lnTo>
                    <a:pt x="69392" y="108733"/>
                  </a:lnTo>
                  <a:lnTo>
                    <a:pt x="38939" y="161496"/>
                  </a:lnTo>
                  <a:lnTo>
                    <a:pt x="11563" y="216979"/>
                  </a:lnTo>
                  <a:lnTo>
                    <a:pt x="0" y="258977"/>
                  </a:lnTo>
                  <a:lnTo>
                    <a:pt x="5388" y="311970"/>
                  </a:lnTo>
                  <a:lnTo>
                    <a:pt x="12394" y="333585"/>
                  </a:lnTo>
                  <a:lnTo>
                    <a:pt x="42604" y="373943"/>
                  </a:lnTo>
                  <a:lnTo>
                    <a:pt x="78492" y="401490"/>
                  </a:lnTo>
                  <a:lnTo>
                    <a:pt x="110168" y="414252"/>
                  </a:lnTo>
                  <a:lnTo>
                    <a:pt x="148670" y="417384"/>
                  </a:lnTo>
                  <a:lnTo>
                    <a:pt x="211949" y="405472"/>
                  </a:lnTo>
                  <a:lnTo>
                    <a:pt x="274557" y="377214"/>
                  </a:lnTo>
                  <a:lnTo>
                    <a:pt x="331624" y="332926"/>
                  </a:lnTo>
                  <a:lnTo>
                    <a:pt x="358695" y="300480"/>
                  </a:lnTo>
                  <a:lnTo>
                    <a:pt x="394820" y="239891"/>
                  </a:lnTo>
                  <a:lnTo>
                    <a:pt x="409761" y="179648"/>
                  </a:lnTo>
                  <a:lnTo>
                    <a:pt x="409533" y="136522"/>
                  </a:lnTo>
                  <a:lnTo>
                    <a:pt x="403753" y="110549"/>
                  </a:lnTo>
                  <a:lnTo>
                    <a:pt x="374396" y="61573"/>
                  </a:lnTo>
                  <a:lnTo>
                    <a:pt x="357721" y="47213"/>
                  </a:lnTo>
                  <a:lnTo>
                    <a:pt x="294630" y="12464"/>
                  </a:lnTo>
                  <a:lnTo>
                    <a:pt x="254927" y="3148"/>
                  </a:lnTo>
                  <a:lnTo>
                    <a:pt x="199590" y="0"/>
                  </a:lnTo>
                  <a:lnTo>
                    <a:pt x="150658" y="97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22591" y="2800580"/>
              <a:ext cx="308215" cy="492572"/>
            </a:xfrm>
            <a:custGeom>
              <a:avLst/>
              <a:gdLst/>
              <a:ahLst/>
              <a:cxnLst/>
              <a:rect l="0" t="0" r="0" b="0"/>
              <a:pathLst>
                <a:path w="308215" h="492572">
                  <a:moveTo>
                    <a:pt x="200041" y="0"/>
                  </a:moveTo>
                  <a:lnTo>
                    <a:pt x="141424" y="0"/>
                  </a:lnTo>
                  <a:lnTo>
                    <a:pt x="87250" y="1170"/>
                  </a:lnTo>
                  <a:lnTo>
                    <a:pt x="34608" y="11453"/>
                  </a:lnTo>
                  <a:lnTo>
                    <a:pt x="23072" y="14654"/>
                  </a:lnTo>
                  <a:lnTo>
                    <a:pt x="16551" y="21468"/>
                  </a:lnTo>
                  <a:lnTo>
                    <a:pt x="13373" y="30689"/>
                  </a:lnTo>
                  <a:lnTo>
                    <a:pt x="11090" y="84701"/>
                  </a:lnTo>
                  <a:lnTo>
                    <a:pt x="19044" y="137224"/>
                  </a:lnTo>
                  <a:lnTo>
                    <a:pt x="31881" y="195259"/>
                  </a:lnTo>
                  <a:lnTo>
                    <a:pt x="45681" y="241211"/>
                  </a:lnTo>
                  <a:lnTo>
                    <a:pt x="49171" y="243865"/>
                  </a:lnTo>
                  <a:lnTo>
                    <a:pt x="52668" y="240956"/>
                  </a:lnTo>
                  <a:lnTo>
                    <a:pt x="85154" y="191603"/>
                  </a:lnTo>
                  <a:lnTo>
                    <a:pt x="99847" y="177574"/>
                  </a:lnTo>
                  <a:lnTo>
                    <a:pt x="118076" y="167439"/>
                  </a:lnTo>
                  <a:lnTo>
                    <a:pt x="140995" y="165274"/>
                  </a:lnTo>
                  <a:lnTo>
                    <a:pt x="188248" y="173417"/>
                  </a:lnTo>
                  <a:lnTo>
                    <a:pt x="215135" y="188513"/>
                  </a:lnTo>
                  <a:lnTo>
                    <a:pt x="252360" y="224549"/>
                  </a:lnTo>
                  <a:lnTo>
                    <a:pt x="296208" y="285935"/>
                  </a:lnTo>
                  <a:lnTo>
                    <a:pt x="308214" y="316348"/>
                  </a:lnTo>
                  <a:lnTo>
                    <a:pt x="308001" y="353176"/>
                  </a:lnTo>
                  <a:lnTo>
                    <a:pt x="294941" y="388134"/>
                  </a:lnTo>
                  <a:lnTo>
                    <a:pt x="276253" y="415130"/>
                  </a:lnTo>
                  <a:lnTo>
                    <a:pt x="220394" y="459525"/>
                  </a:lnTo>
                  <a:lnTo>
                    <a:pt x="156910" y="483357"/>
                  </a:lnTo>
                  <a:lnTo>
                    <a:pt x="101574" y="492571"/>
                  </a:lnTo>
                  <a:lnTo>
                    <a:pt x="46753" y="48715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6275828" y="3245146"/>
            <a:ext cx="1076045" cy="322991"/>
          </a:xfrm>
          <a:custGeom>
            <a:avLst/>
            <a:gdLst/>
            <a:ahLst/>
            <a:cxnLst/>
            <a:rect l="0" t="0" r="0" b="0"/>
            <a:pathLst>
              <a:path w="1076045" h="322991">
                <a:moveTo>
                  <a:pt x="20213" y="18688"/>
                </a:moveTo>
                <a:lnTo>
                  <a:pt x="3425" y="73733"/>
                </a:lnTo>
                <a:lnTo>
                  <a:pt x="0" y="125140"/>
                </a:lnTo>
                <a:lnTo>
                  <a:pt x="2526" y="163313"/>
                </a:lnTo>
                <a:lnTo>
                  <a:pt x="13802" y="196850"/>
                </a:lnTo>
                <a:lnTo>
                  <a:pt x="49041" y="252438"/>
                </a:lnTo>
                <a:lnTo>
                  <a:pt x="64630" y="279410"/>
                </a:lnTo>
                <a:lnTo>
                  <a:pt x="78558" y="293662"/>
                </a:lnTo>
                <a:lnTo>
                  <a:pt x="126249" y="316233"/>
                </a:lnTo>
                <a:lnTo>
                  <a:pt x="189692" y="322990"/>
                </a:lnTo>
                <a:lnTo>
                  <a:pt x="227967" y="320591"/>
                </a:lnTo>
                <a:lnTo>
                  <a:pt x="283055" y="306016"/>
                </a:lnTo>
                <a:lnTo>
                  <a:pt x="345394" y="284200"/>
                </a:lnTo>
                <a:lnTo>
                  <a:pt x="407296" y="239510"/>
                </a:lnTo>
                <a:lnTo>
                  <a:pt x="464345" y="190637"/>
                </a:lnTo>
                <a:lnTo>
                  <a:pt x="488980" y="169592"/>
                </a:lnTo>
                <a:lnTo>
                  <a:pt x="528808" y="109740"/>
                </a:lnTo>
                <a:lnTo>
                  <a:pt x="537934" y="90741"/>
                </a:lnTo>
                <a:lnTo>
                  <a:pt x="540835" y="88950"/>
                </a:lnTo>
                <a:lnTo>
                  <a:pt x="542769" y="92435"/>
                </a:lnTo>
                <a:lnTo>
                  <a:pt x="553365" y="144299"/>
                </a:lnTo>
                <a:lnTo>
                  <a:pt x="558380" y="183288"/>
                </a:lnTo>
                <a:lnTo>
                  <a:pt x="573644" y="216417"/>
                </a:lnTo>
                <a:lnTo>
                  <a:pt x="606620" y="256567"/>
                </a:lnTo>
                <a:lnTo>
                  <a:pt x="642845" y="284088"/>
                </a:lnTo>
                <a:lnTo>
                  <a:pt x="674580" y="296847"/>
                </a:lnTo>
                <a:lnTo>
                  <a:pt x="713098" y="299977"/>
                </a:lnTo>
                <a:lnTo>
                  <a:pt x="776384" y="288065"/>
                </a:lnTo>
                <a:lnTo>
                  <a:pt x="830660" y="259807"/>
                </a:lnTo>
                <a:lnTo>
                  <a:pt x="885724" y="218638"/>
                </a:lnTo>
                <a:lnTo>
                  <a:pt x="903233" y="203481"/>
                </a:lnTo>
                <a:lnTo>
                  <a:pt x="947154" y="142558"/>
                </a:lnTo>
                <a:lnTo>
                  <a:pt x="988872" y="81642"/>
                </a:lnTo>
                <a:lnTo>
                  <a:pt x="995879" y="71186"/>
                </a:lnTo>
                <a:lnTo>
                  <a:pt x="997041" y="65385"/>
                </a:lnTo>
                <a:lnTo>
                  <a:pt x="994305" y="62687"/>
                </a:lnTo>
                <a:lnTo>
                  <a:pt x="988972" y="62059"/>
                </a:lnTo>
                <a:lnTo>
                  <a:pt x="986587" y="65149"/>
                </a:lnTo>
                <a:lnTo>
                  <a:pt x="987055" y="77942"/>
                </a:lnTo>
                <a:lnTo>
                  <a:pt x="991158" y="83927"/>
                </a:lnTo>
                <a:lnTo>
                  <a:pt x="1005075" y="93696"/>
                </a:lnTo>
                <a:lnTo>
                  <a:pt x="1012531" y="94430"/>
                </a:lnTo>
                <a:lnTo>
                  <a:pt x="1027053" y="89006"/>
                </a:lnTo>
                <a:lnTo>
                  <a:pt x="1031861" y="81944"/>
                </a:lnTo>
                <a:lnTo>
                  <a:pt x="1037203" y="61619"/>
                </a:lnTo>
                <a:lnTo>
                  <a:pt x="1036289" y="51988"/>
                </a:lnTo>
                <a:lnTo>
                  <a:pt x="1029033" y="35048"/>
                </a:lnTo>
                <a:lnTo>
                  <a:pt x="1021483" y="30764"/>
                </a:lnTo>
                <a:lnTo>
                  <a:pt x="1000616" y="29125"/>
                </a:lnTo>
                <a:lnTo>
                  <a:pt x="992009" y="32665"/>
                </a:lnTo>
                <a:lnTo>
                  <a:pt x="979328" y="45956"/>
                </a:lnTo>
                <a:lnTo>
                  <a:pt x="976647" y="54415"/>
                </a:lnTo>
                <a:lnTo>
                  <a:pt x="976789" y="73171"/>
                </a:lnTo>
                <a:lnTo>
                  <a:pt x="983871" y="90086"/>
                </a:lnTo>
                <a:lnTo>
                  <a:pt x="989035" y="97872"/>
                </a:lnTo>
                <a:lnTo>
                  <a:pt x="997157" y="101893"/>
                </a:lnTo>
                <a:lnTo>
                  <a:pt x="1018660" y="103241"/>
                </a:lnTo>
                <a:lnTo>
                  <a:pt x="1027436" y="99623"/>
                </a:lnTo>
                <a:lnTo>
                  <a:pt x="1040306" y="86244"/>
                </a:lnTo>
                <a:lnTo>
                  <a:pt x="1054128" y="58982"/>
                </a:lnTo>
                <a:lnTo>
                  <a:pt x="1055678" y="38936"/>
                </a:lnTo>
                <a:lnTo>
                  <a:pt x="1054454" y="28677"/>
                </a:lnTo>
                <a:lnTo>
                  <a:pt x="1050128" y="20668"/>
                </a:lnTo>
                <a:lnTo>
                  <a:pt x="1035964" y="8649"/>
                </a:lnTo>
                <a:lnTo>
                  <a:pt x="1027273" y="7316"/>
                </a:lnTo>
                <a:lnTo>
                  <a:pt x="1008258" y="12074"/>
                </a:lnTo>
                <a:lnTo>
                  <a:pt x="994348" y="25107"/>
                </a:lnTo>
                <a:lnTo>
                  <a:pt x="989000" y="33496"/>
                </a:lnTo>
                <a:lnTo>
                  <a:pt x="981475" y="67659"/>
                </a:lnTo>
                <a:lnTo>
                  <a:pt x="983928" y="77072"/>
                </a:lnTo>
                <a:lnTo>
                  <a:pt x="989073" y="84517"/>
                </a:lnTo>
                <a:lnTo>
                  <a:pt x="996013" y="90649"/>
                </a:lnTo>
                <a:lnTo>
                  <a:pt x="1005319" y="93569"/>
                </a:lnTo>
                <a:lnTo>
                  <a:pt x="1028136" y="93692"/>
                </a:lnTo>
                <a:lnTo>
                  <a:pt x="1047636" y="86728"/>
                </a:lnTo>
                <a:lnTo>
                  <a:pt x="1056112" y="81595"/>
                </a:lnTo>
                <a:lnTo>
                  <a:pt x="1068649" y="66534"/>
                </a:lnTo>
                <a:lnTo>
                  <a:pt x="1073630" y="57604"/>
                </a:lnTo>
                <a:lnTo>
                  <a:pt x="1076044" y="38324"/>
                </a:lnTo>
                <a:lnTo>
                  <a:pt x="1075051" y="28269"/>
                </a:lnTo>
                <a:lnTo>
                  <a:pt x="1064589" y="10858"/>
                </a:lnTo>
                <a:lnTo>
                  <a:pt x="1056884" y="2939"/>
                </a:lnTo>
                <a:lnTo>
                  <a:pt x="1049410" y="0"/>
                </a:lnTo>
                <a:lnTo>
                  <a:pt x="1042086" y="380"/>
                </a:lnTo>
                <a:lnTo>
                  <a:pt x="1027710" y="7041"/>
                </a:lnTo>
                <a:lnTo>
                  <a:pt x="1013522" y="17801"/>
                </a:lnTo>
                <a:lnTo>
                  <a:pt x="1009973" y="26286"/>
                </a:lnTo>
                <a:lnTo>
                  <a:pt x="1009561" y="67285"/>
                </a:lnTo>
                <a:lnTo>
                  <a:pt x="1009892" y="923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7182747" y="3412795"/>
            <a:ext cx="1533015" cy="840713"/>
            <a:chOff x="7182747" y="3412795"/>
            <a:chExt cx="1533015" cy="840713"/>
          </a:xfrm>
        </p:grpSpPr>
        <p:sp>
          <p:nvSpPr>
            <p:cNvPr id="58" name="Freeform 57"/>
            <p:cNvSpPr/>
            <p:nvPr/>
          </p:nvSpPr>
          <p:spPr>
            <a:xfrm>
              <a:off x="7349997" y="3623945"/>
              <a:ext cx="472311" cy="489413"/>
            </a:xfrm>
            <a:custGeom>
              <a:avLst/>
              <a:gdLst/>
              <a:ahLst/>
              <a:cxnLst/>
              <a:rect l="0" t="0" r="0" b="0"/>
              <a:pathLst>
                <a:path w="472311" h="489413">
                  <a:moveTo>
                    <a:pt x="167350" y="61029"/>
                  </a:moveTo>
                  <a:lnTo>
                    <a:pt x="144993" y="61029"/>
                  </a:lnTo>
                  <a:lnTo>
                    <a:pt x="114322" y="72207"/>
                  </a:lnTo>
                  <a:lnTo>
                    <a:pt x="66157" y="110527"/>
                  </a:lnTo>
                  <a:lnTo>
                    <a:pt x="38783" y="146715"/>
                  </a:lnTo>
                  <a:lnTo>
                    <a:pt x="11484" y="198091"/>
                  </a:lnTo>
                  <a:lnTo>
                    <a:pt x="2624" y="240720"/>
                  </a:lnTo>
                  <a:lnTo>
                    <a:pt x="0" y="290395"/>
                  </a:lnTo>
                  <a:lnTo>
                    <a:pt x="7518" y="350007"/>
                  </a:lnTo>
                  <a:lnTo>
                    <a:pt x="23387" y="396791"/>
                  </a:lnTo>
                  <a:lnTo>
                    <a:pt x="48706" y="439828"/>
                  </a:lnTo>
                  <a:lnTo>
                    <a:pt x="65486" y="454771"/>
                  </a:lnTo>
                  <a:lnTo>
                    <a:pt x="122394" y="477824"/>
                  </a:lnTo>
                  <a:lnTo>
                    <a:pt x="173027" y="489412"/>
                  </a:lnTo>
                  <a:lnTo>
                    <a:pt x="233072" y="486459"/>
                  </a:lnTo>
                  <a:lnTo>
                    <a:pt x="281587" y="473441"/>
                  </a:lnTo>
                  <a:lnTo>
                    <a:pt x="335598" y="448466"/>
                  </a:lnTo>
                  <a:lnTo>
                    <a:pt x="367330" y="425779"/>
                  </a:lnTo>
                  <a:lnTo>
                    <a:pt x="415903" y="366026"/>
                  </a:lnTo>
                  <a:lnTo>
                    <a:pt x="451538" y="310550"/>
                  </a:lnTo>
                  <a:lnTo>
                    <a:pt x="463281" y="284231"/>
                  </a:lnTo>
                  <a:lnTo>
                    <a:pt x="470820" y="229207"/>
                  </a:lnTo>
                  <a:lnTo>
                    <a:pt x="472310" y="173278"/>
                  </a:lnTo>
                  <a:lnTo>
                    <a:pt x="466978" y="136792"/>
                  </a:lnTo>
                  <a:lnTo>
                    <a:pt x="452401" y="98165"/>
                  </a:lnTo>
                  <a:lnTo>
                    <a:pt x="403711" y="44584"/>
                  </a:lnTo>
                  <a:lnTo>
                    <a:pt x="366247" y="24029"/>
                  </a:lnTo>
                  <a:lnTo>
                    <a:pt x="309009" y="5088"/>
                  </a:lnTo>
                  <a:lnTo>
                    <a:pt x="262876" y="0"/>
                  </a:lnTo>
                  <a:lnTo>
                    <a:pt x="235542" y="5049"/>
                  </a:lnTo>
                  <a:lnTo>
                    <a:pt x="179710" y="26664"/>
                  </a:lnTo>
                  <a:lnTo>
                    <a:pt x="156064" y="44738"/>
                  </a:lnTo>
                  <a:lnTo>
                    <a:pt x="135764" y="715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80601" y="401135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45999" y="3569160"/>
              <a:ext cx="264752" cy="586831"/>
            </a:xfrm>
            <a:custGeom>
              <a:avLst/>
              <a:gdLst/>
              <a:ahLst/>
              <a:cxnLst/>
              <a:rect l="0" t="0" r="0" b="0"/>
              <a:pathLst>
                <a:path w="264752" h="586831">
                  <a:moveTo>
                    <a:pt x="213627" y="0"/>
                  </a:moveTo>
                  <a:lnTo>
                    <a:pt x="160600" y="14654"/>
                  </a:lnTo>
                  <a:lnTo>
                    <a:pt x="104324" y="20962"/>
                  </a:lnTo>
                  <a:lnTo>
                    <a:pt x="68158" y="30258"/>
                  </a:lnTo>
                  <a:lnTo>
                    <a:pt x="27616" y="53767"/>
                  </a:lnTo>
                  <a:lnTo>
                    <a:pt x="12802" y="68350"/>
                  </a:lnTo>
                  <a:lnTo>
                    <a:pt x="2320" y="86530"/>
                  </a:lnTo>
                  <a:lnTo>
                    <a:pt x="0" y="112547"/>
                  </a:lnTo>
                  <a:lnTo>
                    <a:pt x="2152" y="160080"/>
                  </a:lnTo>
                  <a:lnTo>
                    <a:pt x="2790" y="211208"/>
                  </a:lnTo>
                  <a:lnTo>
                    <a:pt x="8594" y="269708"/>
                  </a:lnTo>
                  <a:lnTo>
                    <a:pt x="17696" y="309721"/>
                  </a:lnTo>
                  <a:lnTo>
                    <a:pt x="21006" y="315275"/>
                  </a:lnTo>
                  <a:lnTo>
                    <a:pt x="24382" y="315469"/>
                  </a:lnTo>
                  <a:lnTo>
                    <a:pt x="77038" y="253051"/>
                  </a:lnTo>
                  <a:lnTo>
                    <a:pt x="83963" y="245909"/>
                  </a:lnTo>
                  <a:lnTo>
                    <a:pt x="116067" y="230270"/>
                  </a:lnTo>
                  <a:lnTo>
                    <a:pt x="138682" y="228295"/>
                  </a:lnTo>
                  <a:lnTo>
                    <a:pt x="181796" y="236558"/>
                  </a:lnTo>
                  <a:lnTo>
                    <a:pt x="199870" y="249027"/>
                  </a:lnTo>
                  <a:lnTo>
                    <a:pt x="236600" y="289637"/>
                  </a:lnTo>
                  <a:lnTo>
                    <a:pt x="258579" y="352119"/>
                  </a:lnTo>
                  <a:lnTo>
                    <a:pt x="264751" y="407333"/>
                  </a:lnTo>
                  <a:lnTo>
                    <a:pt x="263480" y="449285"/>
                  </a:lnTo>
                  <a:lnTo>
                    <a:pt x="243276" y="502262"/>
                  </a:lnTo>
                  <a:lnTo>
                    <a:pt x="229144" y="523875"/>
                  </a:lnTo>
                  <a:lnTo>
                    <a:pt x="200287" y="549196"/>
                  </a:lnTo>
                  <a:lnTo>
                    <a:pt x="141175" y="580261"/>
                  </a:lnTo>
                  <a:lnTo>
                    <a:pt x="103123" y="586830"/>
                  </a:lnTo>
                  <a:lnTo>
                    <a:pt x="43777" y="580899"/>
                  </a:lnTo>
                  <a:lnTo>
                    <a:pt x="24115" y="5790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82747" y="3412795"/>
              <a:ext cx="1533015" cy="840713"/>
            </a:xfrm>
            <a:custGeom>
              <a:avLst/>
              <a:gdLst/>
              <a:ahLst/>
              <a:cxnLst/>
              <a:rect l="0" t="0" r="0" b="0"/>
              <a:pathLst>
                <a:path w="1533015" h="840713">
                  <a:moveTo>
                    <a:pt x="955781" y="61609"/>
                  </a:moveTo>
                  <a:lnTo>
                    <a:pt x="892353" y="42480"/>
                  </a:lnTo>
                  <a:lnTo>
                    <a:pt x="859779" y="27345"/>
                  </a:lnTo>
                  <a:lnTo>
                    <a:pt x="807443" y="17926"/>
                  </a:lnTo>
                  <a:lnTo>
                    <a:pt x="746455" y="5147"/>
                  </a:lnTo>
                  <a:lnTo>
                    <a:pt x="695407" y="426"/>
                  </a:lnTo>
                  <a:lnTo>
                    <a:pt x="635331" y="0"/>
                  </a:lnTo>
                  <a:lnTo>
                    <a:pt x="571947" y="13144"/>
                  </a:lnTo>
                  <a:lnTo>
                    <a:pt x="519568" y="23202"/>
                  </a:lnTo>
                  <a:lnTo>
                    <a:pt x="465184" y="39181"/>
                  </a:lnTo>
                  <a:lnTo>
                    <a:pt x="403981" y="64371"/>
                  </a:lnTo>
                  <a:lnTo>
                    <a:pt x="353764" y="84944"/>
                  </a:lnTo>
                  <a:lnTo>
                    <a:pt x="299131" y="116781"/>
                  </a:lnTo>
                  <a:lnTo>
                    <a:pt x="243279" y="156865"/>
                  </a:lnTo>
                  <a:lnTo>
                    <a:pt x="187186" y="198578"/>
                  </a:lnTo>
                  <a:lnTo>
                    <a:pt x="125877" y="250206"/>
                  </a:lnTo>
                  <a:lnTo>
                    <a:pt x="80773" y="302907"/>
                  </a:lnTo>
                  <a:lnTo>
                    <a:pt x="34713" y="365205"/>
                  </a:lnTo>
                  <a:lnTo>
                    <a:pt x="9395" y="422469"/>
                  </a:lnTo>
                  <a:lnTo>
                    <a:pt x="0" y="476301"/>
                  </a:lnTo>
                  <a:lnTo>
                    <a:pt x="3963" y="518013"/>
                  </a:lnTo>
                  <a:lnTo>
                    <a:pt x="18135" y="554419"/>
                  </a:lnTo>
                  <a:lnTo>
                    <a:pt x="57604" y="610376"/>
                  </a:lnTo>
                  <a:lnTo>
                    <a:pt x="117220" y="664907"/>
                  </a:lnTo>
                  <a:lnTo>
                    <a:pt x="179085" y="714356"/>
                  </a:lnTo>
                  <a:lnTo>
                    <a:pt x="240055" y="748155"/>
                  </a:lnTo>
                  <a:lnTo>
                    <a:pt x="299750" y="772940"/>
                  </a:lnTo>
                  <a:lnTo>
                    <a:pt x="360816" y="791440"/>
                  </a:lnTo>
                  <a:lnTo>
                    <a:pt x="414474" y="805594"/>
                  </a:lnTo>
                  <a:lnTo>
                    <a:pt x="476487" y="823166"/>
                  </a:lnTo>
                  <a:lnTo>
                    <a:pt x="538666" y="829972"/>
                  </a:lnTo>
                  <a:lnTo>
                    <a:pt x="597221" y="838249"/>
                  </a:lnTo>
                  <a:lnTo>
                    <a:pt x="659437" y="840230"/>
                  </a:lnTo>
                  <a:lnTo>
                    <a:pt x="720817" y="840622"/>
                  </a:lnTo>
                  <a:lnTo>
                    <a:pt x="769699" y="840689"/>
                  </a:lnTo>
                  <a:lnTo>
                    <a:pt x="828730" y="840712"/>
                  </a:lnTo>
                  <a:lnTo>
                    <a:pt x="885451" y="835127"/>
                  </a:lnTo>
                  <a:lnTo>
                    <a:pt x="940546" y="829995"/>
                  </a:lnTo>
                  <a:lnTo>
                    <a:pt x="1002864" y="821253"/>
                  </a:lnTo>
                  <a:lnTo>
                    <a:pt x="1065081" y="812739"/>
                  </a:lnTo>
                  <a:lnTo>
                    <a:pt x="1126763" y="806725"/>
                  </a:lnTo>
                  <a:lnTo>
                    <a:pt x="1189337" y="794619"/>
                  </a:lnTo>
                  <a:lnTo>
                    <a:pt x="1246757" y="780962"/>
                  </a:lnTo>
                  <a:lnTo>
                    <a:pt x="1303160" y="763880"/>
                  </a:lnTo>
                  <a:lnTo>
                    <a:pt x="1359361" y="738322"/>
                  </a:lnTo>
                  <a:lnTo>
                    <a:pt x="1418110" y="708979"/>
                  </a:lnTo>
                  <a:lnTo>
                    <a:pt x="1479006" y="659064"/>
                  </a:lnTo>
                  <a:lnTo>
                    <a:pt x="1509650" y="613503"/>
                  </a:lnTo>
                  <a:lnTo>
                    <a:pt x="1525563" y="578812"/>
                  </a:lnTo>
                  <a:lnTo>
                    <a:pt x="1533014" y="520008"/>
                  </a:lnTo>
                  <a:lnTo>
                    <a:pt x="1531366" y="465239"/>
                  </a:lnTo>
                  <a:lnTo>
                    <a:pt x="1514533" y="414689"/>
                  </a:lnTo>
                  <a:lnTo>
                    <a:pt x="1487509" y="359644"/>
                  </a:lnTo>
                  <a:lnTo>
                    <a:pt x="1444993" y="300869"/>
                  </a:lnTo>
                  <a:lnTo>
                    <a:pt x="1383827" y="238301"/>
                  </a:lnTo>
                  <a:lnTo>
                    <a:pt x="1328741" y="196560"/>
                  </a:lnTo>
                  <a:lnTo>
                    <a:pt x="1266235" y="155986"/>
                  </a:lnTo>
                  <a:lnTo>
                    <a:pt x="1203803" y="120416"/>
                  </a:lnTo>
                  <a:lnTo>
                    <a:pt x="1146067" y="97516"/>
                  </a:lnTo>
                  <a:lnTo>
                    <a:pt x="1092754" y="79263"/>
                  </a:lnTo>
                  <a:lnTo>
                    <a:pt x="1030664" y="61623"/>
                  </a:lnTo>
                  <a:lnTo>
                    <a:pt x="970950" y="54204"/>
                  </a:lnTo>
                  <a:lnTo>
                    <a:pt x="925089" y="52469"/>
                  </a:lnTo>
                  <a:lnTo>
                    <a:pt x="877409" y="51697"/>
                  </a:lnTo>
                  <a:lnTo>
                    <a:pt x="814868" y="58438"/>
                  </a:lnTo>
                  <a:lnTo>
                    <a:pt x="776797" y="616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633027" y="5142297"/>
            <a:ext cx="1785513" cy="614945"/>
            <a:chOff x="5633027" y="5142297"/>
            <a:chExt cx="1785513" cy="614945"/>
          </a:xfrm>
        </p:grpSpPr>
        <p:sp>
          <p:nvSpPr>
            <p:cNvPr id="63" name="Freeform 62"/>
            <p:cNvSpPr/>
            <p:nvPr/>
          </p:nvSpPr>
          <p:spPr>
            <a:xfrm>
              <a:off x="5633027" y="5142297"/>
              <a:ext cx="376153" cy="519582"/>
            </a:xfrm>
            <a:custGeom>
              <a:avLst/>
              <a:gdLst/>
              <a:ahLst/>
              <a:cxnLst/>
              <a:rect l="0" t="0" r="0" b="0"/>
              <a:pathLst>
                <a:path w="376153" h="519582">
                  <a:moveTo>
                    <a:pt x="210289" y="27195"/>
                  </a:moveTo>
                  <a:lnTo>
                    <a:pt x="204700" y="10428"/>
                  </a:lnTo>
                  <a:lnTo>
                    <a:pt x="198374" y="5488"/>
                  </a:lnTo>
                  <a:lnTo>
                    <a:pt x="178867" y="0"/>
                  </a:lnTo>
                  <a:lnTo>
                    <a:pt x="157719" y="3800"/>
                  </a:lnTo>
                  <a:lnTo>
                    <a:pt x="136621" y="14457"/>
                  </a:lnTo>
                  <a:lnTo>
                    <a:pt x="81827" y="62804"/>
                  </a:lnTo>
                  <a:lnTo>
                    <a:pt x="39615" y="123474"/>
                  </a:lnTo>
                  <a:lnTo>
                    <a:pt x="21724" y="178707"/>
                  </a:lnTo>
                  <a:lnTo>
                    <a:pt x="6926" y="240007"/>
                  </a:lnTo>
                  <a:lnTo>
                    <a:pt x="1143" y="297176"/>
                  </a:lnTo>
                  <a:lnTo>
                    <a:pt x="0" y="356649"/>
                  </a:lnTo>
                  <a:lnTo>
                    <a:pt x="5364" y="413196"/>
                  </a:lnTo>
                  <a:lnTo>
                    <a:pt x="18858" y="458161"/>
                  </a:lnTo>
                  <a:lnTo>
                    <a:pt x="30062" y="479608"/>
                  </a:lnTo>
                  <a:lnTo>
                    <a:pt x="45960" y="494600"/>
                  </a:lnTo>
                  <a:lnTo>
                    <a:pt x="84762" y="513755"/>
                  </a:lnTo>
                  <a:lnTo>
                    <a:pt x="121363" y="519581"/>
                  </a:lnTo>
                  <a:lnTo>
                    <a:pt x="167247" y="513145"/>
                  </a:lnTo>
                  <a:lnTo>
                    <a:pt x="198315" y="502763"/>
                  </a:lnTo>
                  <a:lnTo>
                    <a:pt x="260446" y="458557"/>
                  </a:lnTo>
                  <a:lnTo>
                    <a:pt x="311919" y="404123"/>
                  </a:lnTo>
                  <a:lnTo>
                    <a:pt x="344020" y="341850"/>
                  </a:lnTo>
                  <a:lnTo>
                    <a:pt x="360577" y="286661"/>
                  </a:lnTo>
                  <a:lnTo>
                    <a:pt x="373943" y="230699"/>
                  </a:lnTo>
                  <a:lnTo>
                    <a:pt x="376152" y="189788"/>
                  </a:lnTo>
                  <a:lnTo>
                    <a:pt x="363903" y="133094"/>
                  </a:lnTo>
                  <a:lnTo>
                    <a:pt x="348351" y="106666"/>
                  </a:lnTo>
                  <a:lnTo>
                    <a:pt x="308351" y="62489"/>
                  </a:lnTo>
                  <a:lnTo>
                    <a:pt x="253647" y="38674"/>
                  </a:lnTo>
                  <a:lnTo>
                    <a:pt x="214947" y="30596"/>
                  </a:lnTo>
                  <a:lnTo>
                    <a:pt x="168175" y="271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85471" y="5622217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5244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38764" y="5190549"/>
              <a:ext cx="365930" cy="511907"/>
            </a:xfrm>
            <a:custGeom>
              <a:avLst/>
              <a:gdLst/>
              <a:ahLst/>
              <a:cxnLst/>
              <a:rect l="0" t="0" r="0" b="0"/>
              <a:pathLst>
                <a:path w="365930" h="511907">
                  <a:moveTo>
                    <a:pt x="162562" y="73699"/>
                  </a:moveTo>
                  <a:lnTo>
                    <a:pt x="151384" y="62521"/>
                  </a:lnTo>
                  <a:lnTo>
                    <a:pt x="144582" y="61568"/>
                  </a:lnTo>
                  <a:lnTo>
                    <a:pt x="127664" y="66748"/>
                  </a:lnTo>
                  <a:lnTo>
                    <a:pt x="76580" y="102397"/>
                  </a:lnTo>
                  <a:lnTo>
                    <a:pt x="51818" y="128606"/>
                  </a:lnTo>
                  <a:lnTo>
                    <a:pt x="22935" y="189712"/>
                  </a:lnTo>
                  <a:lnTo>
                    <a:pt x="8293" y="240071"/>
                  </a:lnTo>
                  <a:lnTo>
                    <a:pt x="0" y="280012"/>
                  </a:lnTo>
                  <a:lnTo>
                    <a:pt x="3372" y="331782"/>
                  </a:lnTo>
                  <a:lnTo>
                    <a:pt x="9975" y="392050"/>
                  </a:lnTo>
                  <a:lnTo>
                    <a:pt x="23714" y="439440"/>
                  </a:lnTo>
                  <a:lnTo>
                    <a:pt x="61229" y="487270"/>
                  </a:lnTo>
                  <a:lnTo>
                    <a:pt x="75021" y="501614"/>
                  </a:lnTo>
                  <a:lnTo>
                    <a:pt x="95190" y="509549"/>
                  </a:lnTo>
                  <a:lnTo>
                    <a:pt x="118581" y="511906"/>
                  </a:lnTo>
                  <a:lnTo>
                    <a:pt x="172845" y="500871"/>
                  </a:lnTo>
                  <a:lnTo>
                    <a:pt x="236240" y="466060"/>
                  </a:lnTo>
                  <a:lnTo>
                    <a:pt x="292002" y="406867"/>
                  </a:lnTo>
                  <a:lnTo>
                    <a:pt x="327454" y="351887"/>
                  </a:lnTo>
                  <a:lnTo>
                    <a:pt x="351143" y="289144"/>
                  </a:lnTo>
                  <a:lnTo>
                    <a:pt x="365929" y="229080"/>
                  </a:lnTo>
                  <a:lnTo>
                    <a:pt x="364474" y="172156"/>
                  </a:lnTo>
                  <a:lnTo>
                    <a:pt x="360819" y="131078"/>
                  </a:lnTo>
                  <a:lnTo>
                    <a:pt x="333368" y="74323"/>
                  </a:lnTo>
                  <a:lnTo>
                    <a:pt x="307538" y="47888"/>
                  </a:lnTo>
                  <a:lnTo>
                    <a:pt x="256999" y="22279"/>
                  </a:lnTo>
                  <a:lnTo>
                    <a:pt x="19414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34095" y="5237602"/>
              <a:ext cx="375789" cy="466001"/>
            </a:xfrm>
            <a:custGeom>
              <a:avLst/>
              <a:gdLst/>
              <a:ahLst/>
              <a:cxnLst/>
              <a:rect l="0" t="0" r="0" b="0"/>
              <a:pathLst>
                <a:path w="375789" h="466001">
                  <a:moveTo>
                    <a:pt x="167314" y="5589"/>
                  </a:moveTo>
                  <a:lnTo>
                    <a:pt x="150546" y="0"/>
                  </a:lnTo>
                  <a:lnTo>
                    <a:pt x="143268" y="694"/>
                  </a:lnTo>
                  <a:lnTo>
                    <a:pt x="102132" y="24803"/>
                  </a:lnTo>
                  <a:lnTo>
                    <a:pt x="62689" y="69904"/>
                  </a:lnTo>
                  <a:lnTo>
                    <a:pt x="34256" y="122723"/>
                  </a:lnTo>
                  <a:lnTo>
                    <a:pt x="11872" y="174999"/>
                  </a:lnTo>
                  <a:lnTo>
                    <a:pt x="2714" y="219562"/>
                  </a:lnTo>
                  <a:lnTo>
                    <a:pt x="0" y="269810"/>
                  </a:lnTo>
                  <a:lnTo>
                    <a:pt x="4673" y="328012"/>
                  </a:lnTo>
                  <a:lnTo>
                    <a:pt x="18031" y="372135"/>
                  </a:lnTo>
                  <a:lnTo>
                    <a:pt x="56631" y="426467"/>
                  </a:lnTo>
                  <a:lnTo>
                    <a:pt x="84607" y="449008"/>
                  </a:lnTo>
                  <a:lnTo>
                    <a:pt x="104820" y="459248"/>
                  </a:lnTo>
                  <a:lnTo>
                    <a:pt x="141518" y="466000"/>
                  </a:lnTo>
                  <a:lnTo>
                    <a:pt x="194671" y="459876"/>
                  </a:lnTo>
                  <a:lnTo>
                    <a:pt x="240179" y="444282"/>
                  </a:lnTo>
                  <a:lnTo>
                    <a:pt x="285140" y="412230"/>
                  </a:lnTo>
                  <a:lnTo>
                    <a:pt x="321535" y="371947"/>
                  </a:lnTo>
                  <a:lnTo>
                    <a:pt x="349174" y="310728"/>
                  </a:lnTo>
                  <a:lnTo>
                    <a:pt x="370809" y="247728"/>
                  </a:lnTo>
                  <a:lnTo>
                    <a:pt x="375788" y="210565"/>
                  </a:lnTo>
                  <a:lnTo>
                    <a:pt x="366156" y="153639"/>
                  </a:lnTo>
                  <a:lnTo>
                    <a:pt x="347491" y="111003"/>
                  </a:lnTo>
                  <a:lnTo>
                    <a:pt x="307491" y="53304"/>
                  </a:lnTo>
                  <a:lnTo>
                    <a:pt x="271172" y="24720"/>
                  </a:lnTo>
                  <a:lnTo>
                    <a:pt x="239421" y="11778"/>
                  </a:lnTo>
                  <a:lnTo>
                    <a:pt x="202067" y="8593"/>
                  </a:lnTo>
                  <a:lnTo>
                    <a:pt x="146257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50003" y="5180021"/>
              <a:ext cx="268537" cy="577221"/>
            </a:xfrm>
            <a:custGeom>
              <a:avLst/>
              <a:gdLst/>
              <a:ahLst/>
              <a:cxnLst/>
              <a:rect l="0" t="0" r="0" b="0"/>
              <a:pathLst>
                <a:path w="268537" h="577221">
                  <a:moveTo>
                    <a:pt x="167303" y="0"/>
                  </a:moveTo>
                  <a:lnTo>
                    <a:pt x="150535" y="11178"/>
                  </a:lnTo>
                  <a:lnTo>
                    <a:pt x="91858" y="22875"/>
                  </a:lnTo>
                  <a:lnTo>
                    <a:pt x="37106" y="35454"/>
                  </a:lnTo>
                  <a:lnTo>
                    <a:pt x="26693" y="41183"/>
                  </a:lnTo>
                  <a:lnTo>
                    <a:pt x="12002" y="56908"/>
                  </a:lnTo>
                  <a:lnTo>
                    <a:pt x="4693" y="78714"/>
                  </a:lnTo>
                  <a:lnTo>
                    <a:pt x="0" y="130842"/>
                  </a:lnTo>
                  <a:lnTo>
                    <a:pt x="244" y="186199"/>
                  </a:lnTo>
                  <a:lnTo>
                    <a:pt x="6150" y="218816"/>
                  </a:lnTo>
                  <a:lnTo>
                    <a:pt x="7225" y="217237"/>
                  </a:lnTo>
                  <a:lnTo>
                    <a:pt x="14540" y="186670"/>
                  </a:lnTo>
                  <a:lnTo>
                    <a:pt x="29493" y="162674"/>
                  </a:lnTo>
                  <a:lnTo>
                    <a:pt x="48741" y="140746"/>
                  </a:lnTo>
                  <a:lnTo>
                    <a:pt x="74852" y="125020"/>
                  </a:lnTo>
                  <a:lnTo>
                    <a:pt x="94628" y="123025"/>
                  </a:lnTo>
                  <a:lnTo>
                    <a:pt x="135920" y="131276"/>
                  </a:lnTo>
                  <a:lnTo>
                    <a:pt x="167362" y="146391"/>
                  </a:lnTo>
                  <a:lnTo>
                    <a:pt x="193316" y="171276"/>
                  </a:lnTo>
                  <a:lnTo>
                    <a:pt x="227082" y="221469"/>
                  </a:lnTo>
                  <a:lnTo>
                    <a:pt x="251233" y="284302"/>
                  </a:lnTo>
                  <a:lnTo>
                    <a:pt x="267869" y="345321"/>
                  </a:lnTo>
                  <a:lnTo>
                    <a:pt x="268536" y="403477"/>
                  </a:lnTo>
                  <a:lnTo>
                    <a:pt x="257749" y="465354"/>
                  </a:lnTo>
                  <a:lnTo>
                    <a:pt x="242194" y="502870"/>
                  </a:lnTo>
                  <a:lnTo>
                    <a:pt x="222767" y="530624"/>
                  </a:lnTo>
                  <a:lnTo>
                    <a:pt x="196605" y="553665"/>
                  </a:lnTo>
                  <a:lnTo>
                    <a:pt x="166626" y="569721"/>
                  </a:lnTo>
                  <a:lnTo>
                    <a:pt x="108244" y="577220"/>
                  </a:lnTo>
                  <a:lnTo>
                    <a:pt x="52865" y="575583"/>
                  </a:lnTo>
                  <a:lnTo>
                    <a:pt x="30432" y="5685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6066568" y="5758098"/>
            <a:ext cx="1469607" cy="336698"/>
          </a:xfrm>
          <a:custGeom>
            <a:avLst/>
            <a:gdLst/>
            <a:ahLst/>
            <a:cxnLst/>
            <a:rect l="0" t="0" r="0" b="0"/>
            <a:pathLst>
              <a:path w="1469607" h="336698">
                <a:moveTo>
                  <a:pt x="39960" y="990"/>
                </a:moveTo>
                <a:lnTo>
                  <a:pt x="24319" y="18971"/>
                </a:lnTo>
                <a:lnTo>
                  <a:pt x="5116" y="65142"/>
                </a:lnTo>
                <a:lnTo>
                  <a:pt x="0" y="101626"/>
                </a:lnTo>
                <a:lnTo>
                  <a:pt x="9582" y="161425"/>
                </a:lnTo>
                <a:lnTo>
                  <a:pt x="27251" y="219862"/>
                </a:lnTo>
                <a:lnTo>
                  <a:pt x="58145" y="259938"/>
                </a:lnTo>
                <a:lnTo>
                  <a:pt x="117401" y="308611"/>
                </a:lnTo>
                <a:lnTo>
                  <a:pt x="166795" y="330261"/>
                </a:lnTo>
                <a:lnTo>
                  <a:pt x="216919" y="336393"/>
                </a:lnTo>
                <a:lnTo>
                  <a:pt x="268761" y="334485"/>
                </a:lnTo>
                <a:lnTo>
                  <a:pt x="302335" y="323241"/>
                </a:lnTo>
                <a:lnTo>
                  <a:pt x="363150" y="293230"/>
                </a:lnTo>
                <a:lnTo>
                  <a:pt x="422371" y="238366"/>
                </a:lnTo>
                <a:lnTo>
                  <a:pt x="447428" y="200087"/>
                </a:lnTo>
                <a:lnTo>
                  <a:pt x="474941" y="147095"/>
                </a:lnTo>
                <a:lnTo>
                  <a:pt x="491953" y="94798"/>
                </a:lnTo>
                <a:lnTo>
                  <a:pt x="500990" y="39407"/>
                </a:lnTo>
                <a:lnTo>
                  <a:pt x="508144" y="3014"/>
                </a:lnTo>
                <a:lnTo>
                  <a:pt x="511180" y="0"/>
                </a:lnTo>
                <a:lnTo>
                  <a:pt x="514374" y="2669"/>
                </a:lnTo>
                <a:lnTo>
                  <a:pt x="517673" y="9129"/>
                </a:lnTo>
                <a:lnTo>
                  <a:pt x="526522" y="71370"/>
                </a:lnTo>
                <a:lnTo>
                  <a:pt x="542115" y="126895"/>
                </a:lnTo>
                <a:lnTo>
                  <a:pt x="564994" y="179917"/>
                </a:lnTo>
                <a:lnTo>
                  <a:pt x="584560" y="211543"/>
                </a:lnTo>
                <a:lnTo>
                  <a:pt x="601369" y="226370"/>
                </a:lnTo>
                <a:lnTo>
                  <a:pt x="621708" y="235690"/>
                </a:lnTo>
                <a:lnTo>
                  <a:pt x="672893" y="241673"/>
                </a:lnTo>
                <a:lnTo>
                  <a:pt x="711027" y="239590"/>
                </a:lnTo>
                <a:lnTo>
                  <a:pt x="766063" y="223960"/>
                </a:lnTo>
                <a:lnTo>
                  <a:pt x="828396" y="193777"/>
                </a:lnTo>
                <a:lnTo>
                  <a:pt x="889074" y="141224"/>
                </a:lnTo>
                <a:lnTo>
                  <a:pt x="916129" y="112095"/>
                </a:lnTo>
                <a:lnTo>
                  <a:pt x="941487" y="53219"/>
                </a:lnTo>
                <a:lnTo>
                  <a:pt x="948737" y="32392"/>
                </a:lnTo>
                <a:lnTo>
                  <a:pt x="952307" y="28944"/>
                </a:lnTo>
                <a:lnTo>
                  <a:pt x="955858" y="30154"/>
                </a:lnTo>
                <a:lnTo>
                  <a:pt x="959394" y="34470"/>
                </a:lnTo>
                <a:lnTo>
                  <a:pt x="964372" y="62902"/>
                </a:lnTo>
                <a:lnTo>
                  <a:pt x="969311" y="124971"/>
                </a:lnTo>
                <a:lnTo>
                  <a:pt x="985560" y="186899"/>
                </a:lnTo>
                <a:lnTo>
                  <a:pt x="1016267" y="242670"/>
                </a:lnTo>
                <a:lnTo>
                  <a:pt x="1044978" y="276760"/>
                </a:lnTo>
                <a:lnTo>
                  <a:pt x="1103760" y="319055"/>
                </a:lnTo>
                <a:lnTo>
                  <a:pt x="1136219" y="331798"/>
                </a:lnTo>
                <a:lnTo>
                  <a:pt x="1188515" y="336697"/>
                </a:lnTo>
                <a:lnTo>
                  <a:pt x="1226842" y="334425"/>
                </a:lnTo>
                <a:lnTo>
                  <a:pt x="1260425" y="323223"/>
                </a:lnTo>
                <a:lnTo>
                  <a:pt x="1297625" y="298477"/>
                </a:lnTo>
                <a:lnTo>
                  <a:pt x="1355935" y="239994"/>
                </a:lnTo>
                <a:lnTo>
                  <a:pt x="1378493" y="200409"/>
                </a:lnTo>
                <a:lnTo>
                  <a:pt x="1400980" y="151427"/>
                </a:lnTo>
                <a:lnTo>
                  <a:pt x="1416916" y="125113"/>
                </a:lnTo>
                <a:lnTo>
                  <a:pt x="1421185" y="115324"/>
                </a:lnTo>
                <a:lnTo>
                  <a:pt x="1421691" y="111138"/>
                </a:lnTo>
                <a:lnTo>
                  <a:pt x="1419689" y="110686"/>
                </a:lnTo>
                <a:lnTo>
                  <a:pt x="1416014" y="112725"/>
                </a:lnTo>
                <a:lnTo>
                  <a:pt x="1411931" y="127469"/>
                </a:lnTo>
                <a:lnTo>
                  <a:pt x="1411287" y="148450"/>
                </a:lnTo>
                <a:lnTo>
                  <a:pt x="1414900" y="169473"/>
                </a:lnTo>
                <a:lnTo>
                  <a:pt x="1429100" y="195450"/>
                </a:lnTo>
                <a:lnTo>
                  <a:pt x="1436326" y="199650"/>
                </a:lnTo>
                <a:lnTo>
                  <a:pt x="1453714" y="201197"/>
                </a:lnTo>
                <a:lnTo>
                  <a:pt x="1459755" y="195293"/>
                </a:lnTo>
                <a:lnTo>
                  <a:pt x="1466466" y="173134"/>
                </a:lnTo>
                <a:lnTo>
                  <a:pt x="1469606" y="120825"/>
                </a:lnTo>
                <a:lnTo>
                  <a:pt x="1465776" y="97534"/>
                </a:lnTo>
                <a:lnTo>
                  <a:pt x="1459607" y="89919"/>
                </a:lnTo>
                <a:lnTo>
                  <a:pt x="1440275" y="81458"/>
                </a:lnTo>
                <a:lnTo>
                  <a:pt x="1430908" y="81541"/>
                </a:lnTo>
                <a:lnTo>
                  <a:pt x="1414261" y="87873"/>
                </a:lnTo>
                <a:lnTo>
                  <a:pt x="1402183" y="101606"/>
                </a:lnTo>
                <a:lnTo>
                  <a:pt x="1394086" y="120578"/>
                </a:lnTo>
                <a:lnTo>
                  <a:pt x="1390487" y="144607"/>
                </a:lnTo>
                <a:lnTo>
                  <a:pt x="1393037" y="155226"/>
                </a:lnTo>
                <a:lnTo>
                  <a:pt x="1405229" y="173265"/>
                </a:lnTo>
                <a:lnTo>
                  <a:pt x="1413393" y="177841"/>
                </a:lnTo>
                <a:lnTo>
                  <a:pt x="1431823" y="179806"/>
                </a:lnTo>
                <a:lnTo>
                  <a:pt x="1440482" y="176352"/>
                </a:lnTo>
                <a:lnTo>
                  <a:pt x="1456341" y="163157"/>
                </a:lnTo>
                <a:lnTo>
                  <a:pt x="1459166" y="154725"/>
                </a:lnTo>
                <a:lnTo>
                  <a:pt x="1456066" y="135997"/>
                </a:lnTo>
                <a:lnTo>
                  <a:pt x="1450794" y="130769"/>
                </a:lnTo>
                <a:lnTo>
                  <a:pt x="1443770" y="128453"/>
                </a:lnTo>
                <a:lnTo>
                  <a:pt x="1435577" y="128079"/>
                </a:lnTo>
                <a:lnTo>
                  <a:pt x="1420236" y="133903"/>
                </a:lnTo>
                <a:lnTo>
                  <a:pt x="1412870" y="138731"/>
                </a:lnTo>
                <a:lnTo>
                  <a:pt x="1410298" y="143120"/>
                </a:lnTo>
                <a:lnTo>
                  <a:pt x="1410924" y="147216"/>
                </a:lnTo>
                <a:lnTo>
                  <a:pt x="1419193" y="1589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8171508" y="5013895"/>
            <a:ext cx="808769" cy="1031826"/>
            <a:chOff x="8171508" y="5013895"/>
            <a:chExt cx="808769" cy="1031826"/>
          </a:xfrm>
        </p:grpSpPr>
        <p:sp>
          <p:nvSpPr>
            <p:cNvPr id="70" name="Freeform 69"/>
            <p:cNvSpPr/>
            <p:nvPr/>
          </p:nvSpPr>
          <p:spPr>
            <a:xfrm>
              <a:off x="8454383" y="5307864"/>
              <a:ext cx="263214" cy="575242"/>
            </a:xfrm>
            <a:custGeom>
              <a:avLst/>
              <a:gdLst/>
              <a:ahLst/>
              <a:cxnLst/>
              <a:rect l="0" t="0" r="0" b="0"/>
              <a:pathLst>
                <a:path w="263214" h="575242">
                  <a:moveTo>
                    <a:pt x="263213" y="19555"/>
                  </a:moveTo>
                  <a:lnTo>
                    <a:pt x="220520" y="16436"/>
                  </a:lnTo>
                  <a:lnTo>
                    <a:pt x="167692" y="10490"/>
                  </a:lnTo>
                  <a:lnTo>
                    <a:pt x="118057" y="9461"/>
                  </a:lnTo>
                  <a:lnTo>
                    <a:pt x="64524" y="1877"/>
                  </a:lnTo>
                  <a:lnTo>
                    <a:pt x="37646" y="0"/>
                  </a:lnTo>
                  <a:lnTo>
                    <a:pt x="27437" y="3009"/>
                  </a:lnTo>
                  <a:lnTo>
                    <a:pt x="19461" y="8524"/>
                  </a:lnTo>
                  <a:lnTo>
                    <a:pt x="12975" y="15711"/>
                  </a:lnTo>
                  <a:lnTo>
                    <a:pt x="9819" y="25181"/>
                  </a:lnTo>
                  <a:lnTo>
                    <a:pt x="10204" y="87439"/>
                  </a:lnTo>
                  <a:lnTo>
                    <a:pt x="17700" y="142626"/>
                  </a:lnTo>
                  <a:lnTo>
                    <a:pt x="20395" y="198587"/>
                  </a:lnTo>
                  <a:lnTo>
                    <a:pt x="22139" y="260547"/>
                  </a:lnTo>
                  <a:lnTo>
                    <a:pt x="24118" y="260935"/>
                  </a:lnTo>
                  <a:lnTo>
                    <a:pt x="26607" y="257684"/>
                  </a:lnTo>
                  <a:lnTo>
                    <a:pt x="51393" y="198726"/>
                  </a:lnTo>
                  <a:lnTo>
                    <a:pt x="67295" y="183805"/>
                  </a:lnTo>
                  <a:lnTo>
                    <a:pt x="106099" y="164694"/>
                  </a:lnTo>
                  <a:lnTo>
                    <a:pt x="116357" y="164277"/>
                  </a:lnTo>
                  <a:lnTo>
                    <a:pt x="137112" y="170054"/>
                  </a:lnTo>
                  <a:lnTo>
                    <a:pt x="168527" y="186460"/>
                  </a:lnTo>
                  <a:lnTo>
                    <a:pt x="216979" y="235853"/>
                  </a:lnTo>
                  <a:lnTo>
                    <a:pt x="244270" y="286642"/>
                  </a:lnTo>
                  <a:lnTo>
                    <a:pt x="254794" y="313735"/>
                  </a:lnTo>
                  <a:lnTo>
                    <a:pt x="261550" y="375669"/>
                  </a:lnTo>
                  <a:lnTo>
                    <a:pt x="257295" y="438899"/>
                  </a:lnTo>
                  <a:lnTo>
                    <a:pt x="244020" y="490903"/>
                  </a:lnTo>
                  <a:lnTo>
                    <a:pt x="225420" y="523032"/>
                  </a:lnTo>
                  <a:lnTo>
                    <a:pt x="198202" y="546720"/>
                  </a:lnTo>
                  <a:lnTo>
                    <a:pt x="147157" y="569720"/>
                  </a:lnTo>
                  <a:lnTo>
                    <a:pt x="110153" y="575241"/>
                  </a:lnTo>
                  <a:lnTo>
                    <a:pt x="75142" y="571288"/>
                  </a:lnTo>
                  <a:lnTo>
                    <a:pt x="56403" y="559568"/>
                  </a:lnTo>
                  <a:lnTo>
                    <a:pt x="39107" y="545000"/>
                  </a:lnTo>
                  <a:lnTo>
                    <a:pt x="13147" y="530222"/>
                  </a:lnTo>
                  <a:lnTo>
                    <a:pt x="0" y="5143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71508" y="5013895"/>
              <a:ext cx="808769" cy="1031826"/>
            </a:xfrm>
            <a:custGeom>
              <a:avLst/>
              <a:gdLst/>
              <a:ahLst/>
              <a:cxnLst/>
              <a:rect l="0" t="0" r="0" b="0"/>
              <a:pathLst>
                <a:path w="808769" h="1031826">
                  <a:moveTo>
                    <a:pt x="577673" y="29255"/>
                  </a:moveTo>
                  <a:lnTo>
                    <a:pt x="533711" y="5536"/>
                  </a:lnTo>
                  <a:lnTo>
                    <a:pt x="492248" y="0"/>
                  </a:lnTo>
                  <a:lnTo>
                    <a:pt x="435410" y="13771"/>
                  </a:lnTo>
                  <a:lnTo>
                    <a:pt x="386056" y="35208"/>
                  </a:lnTo>
                  <a:lnTo>
                    <a:pt x="323533" y="81496"/>
                  </a:lnTo>
                  <a:lnTo>
                    <a:pt x="260269" y="131007"/>
                  </a:lnTo>
                  <a:lnTo>
                    <a:pt x="198750" y="187398"/>
                  </a:lnTo>
                  <a:lnTo>
                    <a:pt x="146105" y="240922"/>
                  </a:lnTo>
                  <a:lnTo>
                    <a:pt x="100698" y="303092"/>
                  </a:lnTo>
                  <a:lnTo>
                    <a:pt x="70917" y="355651"/>
                  </a:lnTo>
                  <a:lnTo>
                    <a:pt x="47941" y="406160"/>
                  </a:lnTo>
                  <a:lnTo>
                    <a:pt x="27171" y="469555"/>
                  </a:lnTo>
                  <a:lnTo>
                    <a:pt x="12740" y="523936"/>
                  </a:lnTo>
                  <a:lnTo>
                    <a:pt x="3313" y="577470"/>
                  </a:lnTo>
                  <a:lnTo>
                    <a:pt x="0" y="626347"/>
                  </a:lnTo>
                  <a:lnTo>
                    <a:pt x="189" y="683073"/>
                  </a:lnTo>
                  <a:lnTo>
                    <a:pt x="7133" y="735106"/>
                  </a:lnTo>
                  <a:lnTo>
                    <a:pt x="23080" y="788434"/>
                  </a:lnTo>
                  <a:lnTo>
                    <a:pt x="54003" y="849270"/>
                  </a:lnTo>
                  <a:lnTo>
                    <a:pt x="93906" y="901972"/>
                  </a:lnTo>
                  <a:lnTo>
                    <a:pt x="126279" y="940084"/>
                  </a:lnTo>
                  <a:lnTo>
                    <a:pt x="181087" y="982699"/>
                  </a:lnTo>
                  <a:lnTo>
                    <a:pt x="236933" y="1010450"/>
                  </a:lnTo>
                  <a:lnTo>
                    <a:pt x="296157" y="1031296"/>
                  </a:lnTo>
                  <a:lnTo>
                    <a:pt x="338803" y="1031825"/>
                  </a:lnTo>
                  <a:lnTo>
                    <a:pt x="386664" y="1024573"/>
                  </a:lnTo>
                  <a:lnTo>
                    <a:pt x="437889" y="1015016"/>
                  </a:lnTo>
                  <a:lnTo>
                    <a:pt x="499196" y="992900"/>
                  </a:lnTo>
                  <a:lnTo>
                    <a:pt x="559308" y="959079"/>
                  </a:lnTo>
                  <a:lnTo>
                    <a:pt x="620024" y="902487"/>
                  </a:lnTo>
                  <a:lnTo>
                    <a:pt x="661008" y="845181"/>
                  </a:lnTo>
                  <a:lnTo>
                    <a:pt x="689801" y="801728"/>
                  </a:lnTo>
                  <a:lnTo>
                    <a:pt x="723011" y="740595"/>
                  </a:lnTo>
                  <a:lnTo>
                    <a:pt x="749924" y="685360"/>
                  </a:lnTo>
                  <a:lnTo>
                    <a:pt x="770781" y="635308"/>
                  </a:lnTo>
                  <a:lnTo>
                    <a:pt x="790608" y="583433"/>
                  </a:lnTo>
                  <a:lnTo>
                    <a:pt x="803242" y="529848"/>
                  </a:lnTo>
                  <a:lnTo>
                    <a:pt x="807505" y="471207"/>
                  </a:lnTo>
                  <a:lnTo>
                    <a:pt x="808768" y="416267"/>
                  </a:lnTo>
                  <a:lnTo>
                    <a:pt x="807973" y="362944"/>
                  </a:lnTo>
                  <a:lnTo>
                    <a:pt x="800848" y="310100"/>
                  </a:lnTo>
                  <a:lnTo>
                    <a:pt x="790158" y="258567"/>
                  </a:lnTo>
                  <a:lnTo>
                    <a:pt x="766178" y="198640"/>
                  </a:lnTo>
                  <a:lnTo>
                    <a:pt x="738911" y="152921"/>
                  </a:lnTo>
                  <a:lnTo>
                    <a:pt x="701420" y="114124"/>
                  </a:lnTo>
                  <a:lnTo>
                    <a:pt x="650166" y="85837"/>
                  </a:lnTo>
                  <a:lnTo>
                    <a:pt x="602662" y="72536"/>
                  </a:lnTo>
                  <a:lnTo>
                    <a:pt x="544133" y="67425"/>
                  </a:lnTo>
                  <a:lnTo>
                    <a:pt x="497935" y="70200"/>
                  </a:lnTo>
                  <a:lnTo>
                    <a:pt x="472388" y="713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028265" y="905450"/>
            <a:ext cx="735918" cy="504226"/>
            <a:chOff x="1028265" y="905450"/>
            <a:chExt cx="735918" cy="504226"/>
          </a:xfrm>
        </p:grpSpPr>
        <p:sp>
          <p:nvSpPr>
            <p:cNvPr id="73" name="Freeform 72"/>
            <p:cNvSpPr/>
            <p:nvPr/>
          </p:nvSpPr>
          <p:spPr>
            <a:xfrm>
              <a:off x="1028265" y="905450"/>
              <a:ext cx="687881" cy="504226"/>
            </a:xfrm>
            <a:custGeom>
              <a:avLst/>
              <a:gdLst/>
              <a:ahLst/>
              <a:cxnLst/>
              <a:rect l="0" t="0" r="0" b="0"/>
              <a:pathLst>
                <a:path w="687881" h="504226">
                  <a:moveTo>
                    <a:pt x="45641" y="0"/>
                  </a:moveTo>
                  <a:lnTo>
                    <a:pt x="16333" y="34898"/>
                  </a:lnTo>
                  <a:lnTo>
                    <a:pt x="1732" y="64153"/>
                  </a:lnTo>
                  <a:lnTo>
                    <a:pt x="0" y="84665"/>
                  </a:lnTo>
                  <a:lnTo>
                    <a:pt x="3063" y="145334"/>
                  </a:lnTo>
                  <a:lnTo>
                    <a:pt x="5729" y="186432"/>
                  </a:lnTo>
                  <a:lnTo>
                    <a:pt x="23286" y="239121"/>
                  </a:lnTo>
                  <a:lnTo>
                    <a:pt x="50366" y="301634"/>
                  </a:lnTo>
                  <a:lnTo>
                    <a:pt x="89995" y="363072"/>
                  </a:lnTo>
                  <a:lnTo>
                    <a:pt x="140693" y="417306"/>
                  </a:lnTo>
                  <a:lnTo>
                    <a:pt x="187013" y="454560"/>
                  </a:lnTo>
                  <a:lnTo>
                    <a:pt x="250247" y="482199"/>
                  </a:lnTo>
                  <a:lnTo>
                    <a:pt x="305553" y="499578"/>
                  </a:lnTo>
                  <a:lnTo>
                    <a:pt x="364657" y="504225"/>
                  </a:lnTo>
                  <a:lnTo>
                    <a:pt x="426721" y="499553"/>
                  </a:lnTo>
                  <a:lnTo>
                    <a:pt x="482871" y="487365"/>
                  </a:lnTo>
                  <a:lnTo>
                    <a:pt x="517952" y="474818"/>
                  </a:lnTo>
                  <a:lnTo>
                    <a:pt x="571872" y="430419"/>
                  </a:lnTo>
                  <a:lnTo>
                    <a:pt x="616350" y="375742"/>
                  </a:lnTo>
                  <a:lnTo>
                    <a:pt x="651134" y="322225"/>
                  </a:lnTo>
                  <a:lnTo>
                    <a:pt x="676210" y="264052"/>
                  </a:lnTo>
                  <a:lnTo>
                    <a:pt x="684422" y="228756"/>
                  </a:lnTo>
                  <a:lnTo>
                    <a:pt x="68788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52974" y="1021244"/>
              <a:ext cx="111209" cy="119001"/>
            </a:xfrm>
            <a:custGeom>
              <a:avLst/>
              <a:gdLst/>
              <a:ahLst/>
              <a:cxnLst/>
              <a:rect l="0" t="0" r="0" b="0"/>
              <a:pathLst>
                <a:path w="111209" h="119001">
                  <a:moveTo>
                    <a:pt x="105285" y="42134"/>
                  </a:moveTo>
                  <a:lnTo>
                    <a:pt x="94106" y="25366"/>
                  </a:lnTo>
                  <a:lnTo>
                    <a:pt x="79259" y="14014"/>
                  </a:lnTo>
                  <a:lnTo>
                    <a:pt x="70387" y="9350"/>
                  </a:lnTo>
                  <a:lnTo>
                    <a:pt x="60963" y="8579"/>
                  </a:lnTo>
                  <a:lnTo>
                    <a:pt x="41132" y="13963"/>
                  </a:lnTo>
                  <a:lnTo>
                    <a:pt x="35610" y="21013"/>
                  </a:lnTo>
                  <a:lnTo>
                    <a:pt x="32594" y="41326"/>
                  </a:lnTo>
                  <a:lnTo>
                    <a:pt x="35767" y="50954"/>
                  </a:lnTo>
                  <a:lnTo>
                    <a:pt x="48652" y="67891"/>
                  </a:lnTo>
                  <a:lnTo>
                    <a:pt x="57001" y="72173"/>
                  </a:lnTo>
                  <a:lnTo>
                    <a:pt x="75636" y="73812"/>
                  </a:lnTo>
                  <a:lnTo>
                    <a:pt x="92498" y="67521"/>
                  </a:lnTo>
                  <a:lnTo>
                    <a:pt x="100269" y="62568"/>
                  </a:lnTo>
                  <a:lnTo>
                    <a:pt x="105451" y="54587"/>
                  </a:lnTo>
                  <a:lnTo>
                    <a:pt x="111208" y="33241"/>
                  </a:lnTo>
                  <a:lnTo>
                    <a:pt x="110403" y="23337"/>
                  </a:lnTo>
                  <a:lnTo>
                    <a:pt x="103270" y="6094"/>
                  </a:lnTo>
                  <a:lnTo>
                    <a:pt x="96923" y="1729"/>
                  </a:lnTo>
                  <a:lnTo>
                    <a:pt x="80511" y="0"/>
                  </a:lnTo>
                  <a:lnTo>
                    <a:pt x="64638" y="6250"/>
                  </a:lnTo>
                  <a:lnTo>
                    <a:pt x="57130" y="11192"/>
                  </a:lnTo>
                  <a:lnTo>
                    <a:pt x="45668" y="26042"/>
                  </a:lnTo>
                  <a:lnTo>
                    <a:pt x="40974" y="34916"/>
                  </a:lnTo>
                  <a:lnTo>
                    <a:pt x="38877" y="54134"/>
                  </a:lnTo>
                  <a:lnTo>
                    <a:pt x="39956" y="64172"/>
                  </a:lnTo>
                  <a:lnTo>
                    <a:pt x="44185" y="72034"/>
                  </a:lnTo>
                  <a:lnTo>
                    <a:pt x="58242" y="83889"/>
                  </a:lnTo>
                  <a:lnTo>
                    <a:pt x="65734" y="85178"/>
                  </a:lnTo>
                  <a:lnTo>
                    <a:pt x="73068" y="83698"/>
                  </a:lnTo>
                  <a:lnTo>
                    <a:pt x="80298" y="80372"/>
                  </a:lnTo>
                  <a:lnTo>
                    <a:pt x="91450" y="67317"/>
                  </a:lnTo>
                  <a:lnTo>
                    <a:pt x="96061" y="58923"/>
                  </a:lnTo>
                  <a:lnTo>
                    <a:pt x="98066" y="40237"/>
                  </a:lnTo>
                  <a:lnTo>
                    <a:pt x="96963" y="30341"/>
                  </a:lnTo>
                  <a:lnTo>
                    <a:pt x="91548" y="24913"/>
                  </a:lnTo>
                  <a:lnTo>
                    <a:pt x="83258" y="22464"/>
                  </a:lnTo>
                  <a:lnTo>
                    <a:pt x="73053" y="22002"/>
                  </a:lnTo>
                  <a:lnTo>
                    <a:pt x="63910" y="25203"/>
                  </a:lnTo>
                  <a:lnTo>
                    <a:pt x="47511" y="38118"/>
                  </a:lnTo>
                  <a:lnTo>
                    <a:pt x="30715" y="65121"/>
                  </a:lnTo>
                  <a:lnTo>
                    <a:pt x="28469" y="88225"/>
                  </a:lnTo>
                  <a:lnTo>
                    <a:pt x="29507" y="100937"/>
                  </a:lnTo>
                  <a:lnTo>
                    <a:pt x="34879" y="109412"/>
                  </a:lnTo>
                  <a:lnTo>
                    <a:pt x="43140" y="115062"/>
                  </a:lnTo>
                  <a:lnTo>
                    <a:pt x="53326" y="118829"/>
                  </a:lnTo>
                  <a:lnTo>
                    <a:pt x="62457" y="119000"/>
                  </a:lnTo>
                  <a:lnTo>
                    <a:pt x="78841" y="112951"/>
                  </a:lnTo>
                  <a:lnTo>
                    <a:pt x="84146" y="105723"/>
                  </a:lnTo>
                  <a:lnTo>
                    <a:pt x="90041" y="85214"/>
                  </a:lnTo>
                  <a:lnTo>
                    <a:pt x="88103" y="75533"/>
                  </a:lnTo>
                  <a:lnTo>
                    <a:pt x="76591" y="58538"/>
                  </a:lnTo>
                  <a:lnTo>
                    <a:pt x="56657" y="49424"/>
                  </a:lnTo>
                  <a:lnTo>
                    <a:pt x="44790" y="46994"/>
                  </a:lnTo>
                  <a:lnTo>
                    <a:pt x="34540" y="47714"/>
                  </a:lnTo>
                  <a:lnTo>
                    <a:pt x="0" y="63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67149" y="466181"/>
            <a:ext cx="2304407" cy="498426"/>
            <a:chOff x="567149" y="466181"/>
            <a:chExt cx="2304407" cy="498426"/>
          </a:xfrm>
        </p:grpSpPr>
        <p:sp>
          <p:nvSpPr>
            <p:cNvPr id="2" name="Freeform 1"/>
            <p:cNvSpPr/>
            <p:nvPr/>
          </p:nvSpPr>
          <p:spPr>
            <a:xfrm>
              <a:off x="567149" y="466181"/>
              <a:ext cx="296188" cy="498426"/>
            </a:xfrm>
            <a:custGeom>
              <a:avLst/>
              <a:gdLst/>
              <a:ahLst/>
              <a:cxnLst/>
              <a:rect l="0" t="0" r="0" b="0"/>
              <a:pathLst>
                <a:path w="296188" h="498426">
                  <a:moveTo>
                    <a:pt x="64560" y="18129"/>
                  </a:moveTo>
                  <a:lnTo>
                    <a:pt x="46602" y="72004"/>
                  </a:lnTo>
                  <a:lnTo>
                    <a:pt x="25920" y="134051"/>
                  </a:lnTo>
                  <a:lnTo>
                    <a:pt x="18921" y="155048"/>
                  </a:lnTo>
                  <a:lnTo>
                    <a:pt x="14247" y="159711"/>
                  </a:lnTo>
                  <a:lnTo>
                    <a:pt x="8791" y="160480"/>
                  </a:lnTo>
                  <a:lnTo>
                    <a:pt x="2814" y="158654"/>
                  </a:lnTo>
                  <a:lnTo>
                    <a:pt x="0" y="151587"/>
                  </a:lnTo>
                  <a:lnTo>
                    <a:pt x="1628" y="114864"/>
                  </a:lnTo>
                  <a:lnTo>
                    <a:pt x="15921" y="51593"/>
                  </a:lnTo>
                  <a:lnTo>
                    <a:pt x="31691" y="24275"/>
                  </a:lnTo>
                  <a:lnTo>
                    <a:pt x="47612" y="11892"/>
                  </a:lnTo>
                  <a:lnTo>
                    <a:pt x="67556" y="3659"/>
                  </a:lnTo>
                  <a:lnTo>
                    <a:pt x="92018" y="0"/>
                  </a:lnTo>
                  <a:lnTo>
                    <a:pt x="112249" y="4613"/>
                  </a:lnTo>
                  <a:lnTo>
                    <a:pt x="129039" y="15631"/>
                  </a:lnTo>
                  <a:lnTo>
                    <a:pt x="171992" y="64241"/>
                  </a:lnTo>
                  <a:lnTo>
                    <a:pt x="193770" y="119002"/>
                  </a:lnTo>
                  <a:lnTo>
                    <a:pt x="207153" y="173062"/>
                  </a:lnTo>
                  <a:lnTo>
                    <a:pt x="211010" y="228801"/>
                  </a:lnTo>
                  <a:lnTo>
                    <a:pt x="206183" y="284871"/>
                  </a:lnTo>
                  <a:lnTo>
                    <a:pt x="193964" y="341007"/>
                  </a:lnTo>
                  <a:lnTo>
                    <a:pt x="180285" y="397156"/>
                  </a:lnTo>
                  <a:lnTo>
                    <a:pt x="172146" y="422892"/>
                  </a:lnTo>
                  <a:lnTo>
                    <a:pt x="160729" y="442129"/>
                  </a:lnTo>
                  <a:lnTo>
                    <a:pt x="111463" y="488037"/>
                  </a:lnTo>
                  <a:lnTo>
                    <a:pt x="90475" y="496039"/>
                  </a:lnTo>
                  <a:lnTo>
                    <a:pt x="66719" y="498425"/>
                  </a:lnTo>
                  <a:lnTo>
                    <a:pt x="44463" y="495587"/>
                  </a:lnTo>
                  <a:lnTo>
                    <a:pt x="37124" y="489682"/>
                  </a:lnTo>
                  <a:lnTo>
                    <a:pt x="28970" y="470644"/>
                  </a:lnTo>
                  <a:lnTo>
                    <a:pt x="29968" y="433618"/>
                  </a:lnTo>
                  <a:lnTo>
                    <a:pt x="40997" y="409851"/>
                  </a:lnTo>
                  <a:lnTo>
                    <a:pt x="71084" y="371587"/>
                  </a:lnTo>
                  <a:lnTo>
                    <a:pt x="98079" y="354355"/>
                  </a:lnTo>
                  <a:lnTo>
                    <a:pt x="118062" y="352007"/>
                  </a:lnTo>
                  <a:lnTo>
                    <a:pt x="137472" y="356032"/>
                  </a:lnTo>
                  <a:lnTo>
                    <a:pt x="191912" y="390840"/>
                  </a:lnTo>
                  <a:lnTo>
                    <a:pt x="246926" y="431142"/>
                  </a:lnTo>
                  <a:lnTo>
                    <a:pt x="280088" y="445766"/>
                  </a:lnTo>
                  <a:lnTo>
                    <a:pt x="296187" y="449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852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2981" y="474344"/>
              <a:ext cx="259181" cy="429618"/>
            </a:xfrm>
            <a:custGeom>
              <a:avLst/>
              <a:gdLst/>
              <a:ahLst/>
              <a:cxnLst/>
              <a:rect l="0" t="0" r="0" b="0"/>
              <a:pathLst>
                <a:path w="259181" h="429618">
                  <a:moveTo>
                    <a:pt x="167309" y="20495"/>
                  </a:moveTo>
                  <a:lnTo>
                    <a:pt x="114281" y="5841"/>
                  </a:lnTo>
                  <a:lnTo>
                    <a:pt x="64071" y="703"/>
                  </a:lnTo>
                  <a:lnTo>
                    <a:pt x="36807" y="0"/>
                  </a:lnTo>
                  <a:lnTo>
                    <a:pt x="26495" y="3322"/>
                  </a:lnTo>
                  <a:lnTo>
                    <a:pt x="18451" y="9046"/>
                  </a:lnTo>
                  <a:lnTo>
                    <a:pt x="11918" y="16372"/>
                  </a:lnTo>
                  <a:lnTo>
                    <a:pt x="4660" y="36990"/>
                  </a:lnTo>
                  <a:lnTo>
                    <a:pt x="0" y="93943"/>
                  </a:lnTo>
                  <a:lnTo>
                    <a:pt x="249" y="153113"/>
                  </a:lnTo>
                  <a:lnTo>
                    <a:pt x="7231" y="209861"/>
                  </a:lnTo>
                  <a:lnTo>
                    <a:pt x="9595" y="229830"/>
                  </a:lnTo>
                  <a:lnTo>
                    <a:pt x="11864" y="230241"/>
                  </a:lnTo>
                  <a:lnTo>
                    <a:pt x="14546" y="227006"/>
                  </a:lnTo>
                  <a:lnTo>
                    <a:pt x="63401" y="206450"/>
                  </a:lnTo>
                  <a:lnTo>
                    <a:pt x="118881" y="202026"/>
                  </a:lnTo>
                  <a:lnTo>
                    <a:pt x="143446" y="205681"/>
                  </a:lnTo>
                  <a:lnTo>
                    <a:pt x="166062" y="217443"/>
                  </a:lnTo>
                  <a:lnTo>
                    <a:pt x="227251" y="265498"/>
                  </a:lnTo>
                  <a:lnTo>
                    <a:pt x="247460" y="295080"/>
                  </a:lnTo>
                  <a:lnTo>
                    <a:pt x="255574" y="318008"/>
                  </a:lnTo>
                  <a:lnTo>
                    <a:pt x="259180" y="347695"/>
                  </a:lnTo>
                  <a:lnTo>
                    <a:pt x="254544" y="374148"/>
                  </a:lnTo>
                  <a:lnTo>
                    <a:pt x="243515" y="396433"/>
                  </a:lnTo>
                  <a:lnTo>
                    <a:pt x="226914" y="414136"/>
                  </a:lnTo>
                  <a:lnTo>
                    <a:pt x="204719" y="423564"/>
                  </a:lnTo>
                  <a:lnTo>
                    <a:pt x="152342" y="429617"/>
                  </a:lnTo>
                  <a:lnTo>
                    <a:pt x="110881" y="425076"/>
                  </a:lnTo>
                  <a:lnTo>
                    <a:pt x="58622" y="404504"/>
                  </a:lnTo>
                  <a:lnTo>
                    <a:pt x="40967" y="39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63544" y="663295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60726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53015" y="642238"/>
              <a:ext cx="178986" cy="168457"/>
            </a:xfrm>
            <a:custGeom>
              <a:avLst/>
              <a:gdLst/>
              <a:ahLst/>
              <a:cxnLst/>
              <a:rect l="0" t="0" r="0" b="0"/>
              <a:pathLst>
                <a:path w="178986" h="168457">
                  <a:moveTo>
                    <a:pt x="0" y="0"/>
                  </a:moveTo>
                  <a:lnTo>
                    <a:pt x="58563" y="55087"/>
                  </a:lnTo>
                  <a:lnTo>
                    <a:pt x="115771" y="115635"/>
                  </a:lnTo>
                  <a:lnTo>
                    <a:pt x="1789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16919" y="536953"/>
              <a:ext cx="9880" cy="368498"/>
            </a:xfrm>
            <a:custGeom>
              <a:avLst/>
              <a:gdLst/>
              <a:ahLst/>
              <a:cxnLst/>
              <a:rect l="0" t="0" r="0" b="0"/>
              <a:pathLst>
                <a:path w="9880" h="368498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199625"/>
                  </a:lnTo>
                  <a:lnTo>
                    <a:pt x="9245" y="252561"/>
                  </a:lnTo>
                  <a:lnTo>
                    <a:pt x="9691" y="302170"/>
                  </a:lnTo>
                  <a:lnTo>
                    <a:pt x="9823" y="340266"/>
                  </a:lnTo>
                  <a:lnTo>
                    <a:pt x="987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7436" y="552421"/>
              <a:ext cx="384120" cy="393815"/>
            </a:xfrm>
            <a:custGeom>
              <a:avLst/>
              <a:gdLst/>
              <a:ahLst/>
              <a:cxnLst/>
              <a:rect l="0" t="0" r="0" b="0"/>
              <a:pathLst>
                <a:path w="384120" h="393815">
                  <a:moveTo>
                    <a:pt x="165745" y="5589"/>
                  </a:moveTo>
                  <a:lnTo>
                    <a:pt x="148977" y="0"/>
                  </a:lnTo>
                  <a:lnTo>
                    <a:pt x="131387" y="375"/>
                  </a:lnTo>
                  <a:lnTo>
                    <a:pt x="111870" y="5611"/>
                  </a:lnTo>
                  <a:lnTo>
                    <a:pt x="91498" y="15737"/>
                  </a:lnTo>
                  <a:lnTo>
                    <a:pt x="65887" y="40181"/>
                  </a:lnTo>
                  <a:lnTo>
                    <a:pt x="36272" y="89458"/>
                  </a:lnTo>
                  <a:lnTo>
                    <a:pt x="11012" y="151184"/>
                  </a:lnTo>
                  <a:lnTo>
                    <a:pt x="0" y="208784"/>
                  </a:lnTo>
                  <a:lnTo>
                    <a:pt x="6230" y="264052"/>
                  </a:lnTo>
                  <a:lnTo>
                    <a:pt x="17746" y="300149"/>
                  </a:lnTo>
                  <a:lnTo>
                    <a:pt x="42345" y="337621"/>
                  </a:lnTo>
                  <a:lnTo>
                    <a:pt x="92433" y="380001"/>
                  </a:lnTo>
                  <a:lnTo>
                    <a:pt x="116394" y="388413"/>
                  </a:lnTo>
                  <a:lnTo>
                    <a:pt x="169905" y="393814"/>
                  </a:lnTo>
                  <a:lnTo>
                    <a:pt x="224365" y="392541"/>
                  </a:lnTo>
                  <a:lnTo>
                    <a:pt x="286548" y="365800"/>
                  </a:lnTo>
                  <a:lnTo>
                    <a:pt x="316442" y="340046"/>
                  </a:lnTo>
                  <a:lnTo>
                    <a:pt x="354768" y="286415"/>
                  </a:lnTo>
                  <a:lnTo>
                    <a:pt x="377648" y="238615"/>
                  </a:lnTo>
                  <a:lnTo>
                    <a:pt x="384119" y="200456"/>
                  </a:lnTo>
                  <a:lnTo>
                    <a:pt x="380447" y="159514"/>
                  </a:lnTo>
                  <a:lnTo>
                    <a:pt x="360320" y="112163"/>
                  </a:lnTo>
                  <a:lnTo>
                    <a:pt x="339470" y="80840"/>
                  </a:lnTo>
                  <a:lnTo>
                    <a:pt x="321335" y="63990"/>
                  </a:lnTo>
                  <a:lnTo>
                    <a:pt x="262389" y="38395"/>
                  </a:lnTo>
                  <a:lnTo>
                    <a:pt x="226356" y="30127"/>
                  </a:lnTo>
                  <a:lnTo>
                    <a:pt x="202042" y="29363"/>
                  </a:lnTo>
                  <a:lnTo>
                    <a:pt x="165745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89595" y="2537367"/>
            <a:ext cx="3335818" cy="546277"/>
            <a:chOff x="589595" y="2537367"/>
            <a:chExt cx="3335818" cy="546277"/>
          </a:xfrm>
        </p:grpSpPr>
        <p:sp>
          <p:nvSpPr>
            <p:cNvPr id="10" name="Freeform 9"/>
            <p:cNvSpPr/>
            <p:nvPr/>
          </p:nvSpPr>
          <p:spPr>
            <a:xfrm>
              <a:off x="589595" y="2621595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464" y="58617"/>
                  </a:lnTo>
                  <a:lnTo>
                    <a:pt x="289" y="112791"/>
                  </a:lnTo>
                  <a:lnTo>
                    <a:pt x="57" y="171672"/>
                  </a:lnTo>
                  <a:lnTo>
                    <a:pt x="17" y="222052"/>
                  </a:lnTo>
                  <a:lnTo>
                    <a:pt x="5" y="277143"/>
                  </a:lnTo>
                  <a:lnTo>
                    <a:pt x="2" y="331681"/>
                  </a:lnTo>
                  <a:lnTo>
                    <a:pt x="1" y="39203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0766" y="2632124"/>
              <a:ext cx="350177" cy="448331"/>
            </a:xfrm>
            <a:custGeom>
              <a:avLst/>
              <a:gdLst/>
              <a:ahLst/>
              <a:cxnLst/>
              <a:rect l="0" t="0" r="0" b="0"/>
              <a:pathLst>
                <a:path w="350177" h="448331">
                  <a:moveTo>
                    <a:pt x="162570" y="0"/>
                  </a:moveTo>
                  <a:lnTo>
                    <a:pt x="140213" y="0"/>
                  </a:lnTo>
                  <a:lnTo>
                    <a:pt x="122998" y="6239"/>
                  </a:lnTo>
                  <a:lnTo>
                    <a:pt x="92882" y="29308"/>
                  </a:lnTo>
                  <a:lnTo>
                    <a:pt x="57351" y="77906"/>
                  </a:lnTo>
                  <a:lnTo>
                    <a:pt x="39367" y="120179"/>
                  </a:lnTo>
                  <a:lnTo>
                    <a:pt x="22810" y="175687"/>
                  </a:lnTo>
                  <a:lnTo>
                    <a:pt x="8275" y="227683"/>
                  </a:lnTo>
                  <a:lnTo>
                    <a:pt x="0" y="264383"/>
                  </a:lnTo>
                  <a:lnTo>
                    <a:pt x="3379" y="324882"/>
                  </a:lnTo>
                  <a:lnTo>
                    <a:pt x="9982" y="376650"/>
                  </a:lnTo>
                  <a:lnTo>
                    <a:pt x="24812" y="409907"/>
                  </a:lnTo>
                  <a:lnTo>
                    <a:pt x="49613" y="436399"/>
                  </a:lnTo>
                  <a:lnTo>
                    <a:pt x="72203" y="445469"/>
                  </a:lnTo>
                  <a:lnTo>
                    <a:pt x="97841" y="448330"/>
                  </a:lnTo>
                  <a:lnTo>
                    <a:pt x="152427" y="440636"/>
                  </a:lnTo>
                  <a:lnTo>
                    <a:pt x="179119" y="432144"/>
                  </a:lnTo>
                  <a:lnTo>
                    <a:pt x="235676" y="393820"/>
                  </a:lnTo>
                  <a:lnTo>
                    <a:pt x="277381" y="346616"/>
                  </a:lnTo>
                  <a:lnTo>
                    <a:pt x="312177" y="286284"/>
                  </a:lnTo>
                  <a:lnTo>
                    <a:pt x="339491" y="222981"/>
                  </a:lnTo>
                  <a:lnTo>
                    <a:pt x="348352" y="184481"/>
                  </a:lnTo>
                  <a:lnTo>
                    <a:pt x="350176" y="123485"/>
                  </a:lnTo>
                  <a:lnTo>
                    <a:pt x="337332" y="64181"/>
                  </a:lnTo>
                  <a:lnTo>
                    <a:pt x="321716" y="37474"/>
                  </a:lnTo>
                  <a:lnTo>
                    <a:pt x="305831" y="25234"/>
                  </a:lnTo>
                  <a:lnTo>
                    <a:pt x="267038" y="7844"/>
                  </a:lnTo>
                  <a:lnTo>
                    <a:pt x="204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40835" y="2618398"/>
              <a:ext cx="404274" cy="432174"/>
            </a:xfrm>
            <a:custGeom>
              <a:avLst/>
              <a:gdLst/>
              <a:ahLst/>
              <a:cxnLst/>
              <a:rect l="0" t="0" r="0" b="0"/>
              <a:pathLst>
                <a:path w="404274" h="432174">
                  <a:moveTo>
                    <a:pt x="154170" y="55840"/>
                  </a:moveTo>
                  <a:lnTo>
                    <a:pt x="142991" y="39072"/>
                  </a:lnTo>
                  <a:lnTo>
                    <a:pt x="135019" y="35303"/>
                  </a:lnTo>
                  <a:lnTo>
                    <a:pt x="113683" y="34234"/>
                  </a:lnTo>
                  <a:lnTo>
                    <a:pt x="80952" y="45799"/>
                  </a:lnTo>
                  <a:lnTo>
                    <a:pt x="65867" y="60736"/>
                  </a:lnTo>
                  <a:lnTo>
                    <a:pt x="30590" y="119441"/>
                  </a:lnTo>
                  <a:lnTo>
                    <a:pt x="10644" y="175220"/>
                  </a:lnTo>
                  <a:lnTo>
                    <a:pt x="1029" y="227302"/>
                  </a:lnTo>
                  <a:lnTo>
                    <a:pt x="0" y="279129"/>
                  </a:lnTo>
                  <a:lnTo>
                    <a:pt x="13473" y="323471"/>
                  </a:lnTo>
                  <a:lnTo>
                    <a:pt x="38987" y="367368"/>
                  </a:lnTo>
                  <a:lnTo>
                    <a:pt x="62720" y="391470"/>
                  </a:lnTo>
                  <a:lnTo>
                    <a:pt x="91978" y="410309"/>
                  </a:lnTo>
                  <a:lnTo>
                    <a:pt x="144940" y="429726"/>
                  </a:lnTo>
                  <a:lnTo>
                    <a:pt x="182501" y="432173"/>
                  </a:lnTo>
                  <a:lnTo>
                    <a:pt x="216376" y="424839"/>
                  </a:lnTo>
                  <a:lnTo>
                    <a:pt x="269856" y="395403"/>
                  </a:lnTo>
                  <a:lnTo>
                    <a:pt x="322609" y="346481"/>
                  </a:lnTo>
                  <a:lnTo>
                    <a:pt x="359147" y="293665"/>
                  </a:lnTo>
                  <a:lnTo>
                    <a:pt x="393791" y="238172"/>
                  </a:lnTo>
                  <a:lnTo>
                    <a:pt x="404273" y="179030"/>
                  </a:lnTo>
                  <a:lnTo>
                    <a:pt x="400755" y="116959"/>
                  </a:lnTo>
                  <a:lnTo>
                    <a:pt x="386459" y="73819"/>
                  </a:lnTo>
                  <a:lnTo>
                    <a:pt x="370883" y="51742"/>
                  </a:lnTo>
                  <a:lnTo>
                    <a:pt x="332288" y="18506"/>
                  </a:lnTo>
                  <a:lnTo>
                    <a:pt x="301312" y="2144"/>
                  </a:lnTo>
                  <a:lnTo>
                    <a:pt x="280398" y="0"/>
                  </a:lnTo>
                  <a:lnTo>
                    <a:pt x="238375" y="8155"/>
                  </a:lnTo>
                  <a:lnTo>
                    <a:pt x="220450" y="20609"/>
                  </a:lnTo>
                  <a:lnTo>
                    <a:pt x="185755" y="55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00373" y="2716352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67417" y="19150"/>
                  </a:lnTo>
                  <a:lnTo>
                    <a:pt x="27832" y="755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68787" y="2716352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0" y="0"/>
                  </a:moveTo>
                  <a:lnTo>
                    <a:pt x="59941" y="43152"/>
                  </a:lnTo>
                  <a:lnTo>
                    <a:pt x="115419" y="102945"/>
                  </a:lnTo>
                  <a:lnTo>
                    <a:pt x="130514" y="122529"/>
                  </a:lnTo>
                  <a:lnTo>
                    <a:pt x="136871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42611" y="2537367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0723" y="172498"/>
                  </a:lnTo>
                  <a:lnTo>
                    <a:pt x="18669" y="222937"/>
                  </a:lnTo>
                  <a:lnTo>
                    <a:pt x="25639" y="284295"/>
                  </a:lnTo>
                  <a:lnTo>
                    <a:pt x="17326" y="334491"/>
                  </a:lnTo>
                  <a:lnTo>
                    <a:pt x="25909" y="389727"/>
                  </a:lnTo>
                  <a:lnTo>
                    <a:pt x="31634" y="447387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64407" y="2600538"/>
              <a:ext cx="209791" cy="249193"/>
            </a:xfrm>
            <a:custGeom>
              <a:avLst/>
              <a:gdLst/>
              <a:ahLst/>
              <a:cxnLst/>
              <a:rect l="0" t="0" r="0" b="0"/>
              <a:pathLst>
                <a:path w="209791" h="249193">
                  <a:moveTo>
                    <a:pt x="209790" y="136871"/>
                  </a:moveTo>
                  <a:lnTo>
                    <a:pt x="155915" y="155999"/>
                  </a:lnTo>
                  <a:lnTo>
                    <a:pt x="95038" y="193470"/>
                  </a:lnTo>
                  <a:lnTo>
                    <a:pt x="39179" y="235176"/>
                  </a:lnTo>
                  <a:lnTo>
                    <a:pt x="14250" y="249192"/>
                  </a:lnTo>
                  <a:lnTo>
                    <a:pt x="6900" y="249186"/>
                  </a:lnTo>
                  <a:lnTo>
                    <a:pt x="3170" y="244503"/>
                  </a:lnTo>
                  <a:lnTo>
                    <a:pt x="0" y="203365"/>
                  </a:lnTo>
                  <a:lnTo>
                    <a:pt x="5805" y="183581"/>
                  </a:lnTo>
                  <a:lnTo>
                    <a:pt x="10629" y="175030"/>
                  </a:lnTo>
                  <a:lnTo>
                    <a:pt x="19541" y="120449"/>
                  </a:lnTo>
                  <a:lnTo>
                    <a:pt x="31353" y="66513"/>
                  </a:lnTo>
                  <a:lnTo>
                    <a:pt x="38376" y="32576"/>
                  </a:lnTo>
                  <a:lnTo>
                    <a:pt x="413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11067" y="29479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15088" y="2587044"/>
              <a:ext cx="336591" cy="448922"/>
            </a:xfrm>
            <a:custGeom>
              <a:avLst/>
              <a:gdLst/>
              <a:ahLst/>
              <a:cxnLst/>
              <a:rect l="0" t="0" r="0" b="0"/>
              <a:pathLst>
                <a:path w="336591" h="448922">
                  <a:moveTo>
                    <a:pt x="127606" y="2966"/>
                  </a:moveTo>
                  <a:lnTo>
                    <a:pt x="103560" y="20947"/>
                  </a:lnTo>
                  <a:lnTo>
                    <a:pt x="60971" y="78490"/>
                  </a:lnTo>
                  <a:lnTo>
                    <a:pt x="35978" y="133481"/>
                  </a:lnTo>
                  <a:lnTo>
                    <a:pt x="23248" y="183187"/>
                  </a:lnTo>
                  <a:lnTo>
                    <a:pt x="8948" y="234959"/>
                  </a:lnTo>
                  <a:lnTo>
                    <a:pt x="0" y="268681"/>
                  </a:lnTo>
                  <a:lnTo>
                    <a:pt x="1539" y="312803"/>
                  </a:lnTo>
                  <a:lnTo>
                    <a:pt x="15660" y="362866"/>
                  </a:lnTo>
                  <a:lnTo>
                    <a:pt x="40632" y="411879"/>
                  </a:lnTo>
                  <a:lnTo>
                    <a:pt x="57366" y="427640"/>
                  </a:lnTo>
                  <a:lnTo>
                    <a:pt x="89637" y="443091"/>
                  </a:lnTo>
                  <a:lnTo>
                    <a:pt x="114240" y="448921"/>
                  </a:lnTo>
                  <a:lnTo>
                    <a:pt x="136874" y="447613"/>
                  </a:lnTo>
                  <a:lnTo>
                    <a:pt x="180000" y="428836"/>
                  </a:lnTo>
                  <a:lnTo>
                    <a:pt x="227269" y="395728"/>
                  </a:lnTo>
                  <a:lnTo>
                    <a:pt x="257040" y="358319"/>
                  </a:lnTo>
                  <a:lnTo>
                    <a:pt x="291690" y="307082"/>
                  </a:lnTo>
                  <a:lnTo>
                    <a:pt x="312837" y="279679"/>
                  </a:lnTo>
                  <a:lnTo>
                    <a:pt x="330148" y="237943"/>
                  </a:lnTo>
                  <a:lnTo>
                    <a:pt x="336590" y="181919"/>
                  </a:lnTo>
                  <a:lnTo>
                    <a:pt x="335132" y="153860"/>
                  </a:lnTo>
                  <a:lnTo>
                    <a:pt x="315131" y="100839"/>
                  </a:lnTo>
                  <a:lnTo>
                    <a:pt x="288650" y="56224"/>
                  </a:lnTo>
                  <a:lnTo>
                    <a:pt x="256691" y="29795"/>
                  </a:lnTo>
                  <a:lnTo>
                    <a:pt x="201667" y="4188"/>
                  </a:lnTo>
                  <a:lnTo>
                    <a:pt x="191018" y="271"/>
                  </a:lnTo>
                  <a:lnTo>
                    <a:pt x="180409" y="0"/>
                  </a:lnTo>
                  <a:lnTo>
                    <a:pt x="138135" y="13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25012" y="2567364"/>
              <a:ext cx="410762" cy="453013"/>
            </a:xfrm>
            <a:custGeom>
              <a:avLst/>
              <a:gdLst/>
              <a:ahLst/>
              <a:cxnLst/>
              <a:rect l="0" t="0" r="0" b="0"/>
              <a:pathLst>
                <a:path w="410762" h="453013">
                  <a:moveTo>
                    <a:pt x="191464" y="54231"/>
                  </a:moveTo>
                  <a:lnTo>
                    <a:pt x="185875" y="37464"/>
                  </a:lnTo>
                  <a:lnTo>
                    <a:pt x="179549" y="32525"/>
                  </a:lnTo>
                  <a:lnTo>
                    <a:pt x="160042" y="27037"/>
                  </a:lnTo>
                  <a:lnTo>
                    <a:pt x="150629" y="27913"/>
                  </a:lnTo>
                  <a:lnTo>
                    <a:pt x="133931" y="35125"/>
                  </a:lnTo>
                  <a:lnTo>
                    <a:pt x="104147" y="59989"/>
                  </a:lnTo>
                  <a:lnTo>
                    <a:pt x="61650" y="119078"/>
                  </a:lnTo>
                  <a:lnTo>
                    <a:pt x="33544" y="171069"/>
                  </a:lnTo>
                  <a:lnTo>
                    <a:pt x="21842" y="198576"/>
                  </a:lnTo>
                  <a:lnTo>
                    <a:pt x="8090" y="254363"/>
                  </a:lnTo>
                  <a:lnTo>
                    <a:pt x="0" y="282389"/>
                  </a:lnTo>
                  <a:lnTo>
                    <a:pt x="4339" y="338509"/>
                  </a:lnTo>
                  <a:lnTo>
                    <a:pt x="16307" y="377498"/>
                  </a:lnTo>
                  <a:lnTo>
                    <a:pt x="29389" y="399117"/>
                  </a:lnTo>
                  <a:lnTo>
                    <a:pt x="57654" y="424441"/>
                  </a:lnTo>
                  <a:lnTo>
                    <a:pt x="82080" y="439478"/>
                  </a:lnTo>
                  <a:lnTo>
                    <a:pt x="127729" y="449918"/>
                  </a:lnTo>
                  <a:lnTo>
                    <a:pt x="172710" y="453012"/>
                  </a:lnTo>
                  <a:lnTo>
                    <a:pt x="215673" y="442750"/>
                  </a:lnTo>
                  <a:lnTo>
                    <a:pt x="270942" y="418322"/>
                  </a:lnTo>
                  <a:lnTo>
                    <a:pt x="294638" y="404783"/>
                  </a:lnTo>
                  <a:lnTo>
                    <a:pt x="345081" y="344903"/>
                  </a:lnTo>
                  <a:lnTo>
                    <a:pt x="387926" y="291085"/>
                  </a:lnTo>
                  <a:lnTo>
                    <a:pt x="403443" y="257642"/>
                  </a:lnTo>
                  <a:lnTo>
                    <a:pt x="410761" y="197183"/>
                  </a:lnTo>
                  <a:lnTo>
                    <a:pt x="409689" y="153260"/>
                  </a:lnTo>
                  <a:lnTo>
                    <a:pt x="389552" y="96496"/>
                  </a:lnTo>
                  <a:lnTo>
                    <a:pt x="363044" y="45812"/>
                  </a:lnTo>
                  <a:lnTo>
                    <a:pt x="331080" y="18332"/>
                  </a:lnTo>
                  <a:lnTo>
                    <a:pt x="297563" y="961"/>
                  </a:lnTo>
                  <a:lnTo>
                    <a:pt x="286763" y="0"/>
                  </a:lnTo>
                  <a:lnTo>
                    <a:pt x="233578" y="12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172" y="2568953"/>
              <a:ext cx="283241" cy="514691"/>
            </a:xfrm>
            <a:custGeom>
              <a:avLst/>
              <a:gdLst/>
              <a:ahLst/>
              <a:cxnLst/>
              <a:rect l="0" t="0" r="0" b="0"/>
              <a:pathLst>
                <a:path w="283241" h="514691">
                  <a:moveTo>
                    <a:pt x="190201" y="0"/>
                  </a:moveTo>
                  <a:lnTo>
                    <a:pt x="131584" y="0"/>
                  </a:lnTo>
                  <a:lnTo>
                    <a:pt x="71867" y="8333"/>
                  </a:lnTo>
                  <a:lnTo>
                    <a:pt x="47531" y="11892"/>
                  </a:lnTo>
                  <a:lnTo>
                    <a:pt x="28916" y="21273"/>
                  </a:lnTo>
                  <a:lnTo>
                    <a:pt x="5282" y="50887"/>
                  </a:lnTo>
                  <a:lnTo>
                    <a:pt x="0" y="72919"/>
                  </a:lnTo>
                  <a:lnTo>
                    <a:pt x="9003" y="135815"/>
                  </a:lnTo>
                  <a:lnTo>
                    <a:pt x="22001" y="194980"/>
                  </a:lnTo>
                  <a:lnTo>
                    <a:pt x="25425" y="207196"/>
                  </a:lnTo>
                  <a:lnTo>
                    <a:pt x="31217" y="213000"/>
                  </a:lnTo>
                  <a:lnTo>
                    <a:pt x="38588" y="214530"/>
                  </a:lnTo>
                  <a:lnTo>
                    <a:pt x="47012" y="213210"/>
                  </a:lnTo>
                  <a:lnTo>
                    <a:pt x="62610" y="205504"/>
                  </a:lnTo>
                  <a:lnTo>
                    <a:pt x="118508" y="166730"/>
                  </a:lnTo>
                  <a:lnTo>
                    <a:pt x="154271" y="160536"/>
                  </a:lnTo>
                  <a:lnTo>
                    <a:pt x="188913" y="164289"/>
                  </a:lnTo>
                  <a:lnTo>
                    <a:pt x="221405" y="183989"/>
                  </a:lnTo>
                  <a:lnTo>
                    <a:pt x="247670" y="206464"/>
                  </a:lnTo>
                  <a:lnTo>
                    <a:pt x="264680" y="233530"/>
                  </a:lnTo>
                  <a:lnTo>
                    <a:pt x="276265" y="292853"/>
                  </a:lnTo>
                  <a:lnTo>
                    <a:pt x="283240" y="347706"/>
                  </a:lnTo>
                  <a:lnTo>
                    <a:pt x="273278" y="409260"/>
                  </a:lnTo>
                  <a:lnTo>
                    <a:pt x="265729" y="429898"/>
                  </a:lnTo>
                  <a:lnTo>
                    <a:pt x="235141" y="469578"/>
                  </a:lnTo>
                  <a:lnTo>
                    <a:pt x="191972" y="497042"/>
                  </a:lnTo>
                  <a:lnTo>
                    <a:pt x="157970" y="509790"/>
                  </a:lnTo>
                  <a:lnTo>
                    <a:pt x="102033" y="514690"/>
                  </a:lnTo>
                  <a:lnTo>
                    <a:pt x="46183" y="510069"/>
                  </a:lnTo>
                  <a:lnTo>
                    <a:pt x="21745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41596" y="4697026"/>
            <a:ext cx="307655" cy="377732"/>
          </a:xfrm>
          <a:custGeom>
            <a:avLst/>
            <a:gdLst/>
            <a:ahLst/>
            <a:cxnLst/>
            <a:rect l="0" t="0" r="0" b="0"/>
            <a:pathLst>
              <a:path w="307655" h="377732">
                <a:moveTo>
                  <a:pt x="145170" y="0"/>
                </a:moveTo>
                <a:lnTo>
                  <a:pt x="122813" y="0"/>
                </a:lnTo>
                <a:lnTo>
                  <a:pt x="92142" y="11178"/>
                </a:lnTo>
                <a:lnTo>
                  <a:pt x="66417" y="29308"/>
                </a:lnTo>
                <a:lnTo>
                  <a:pt x="26156" y="88004"/>
                </a:lnTo>
                <a:lnTo>
                  <a:pt x="9054" y="133326"/>
                </a:lnTo>
                <a:lnTo>
                  <a:pt x="0" y="192322"/>
                </a:lnTo>
                <a:lnTo>
                  <a:pt x="6617" y="255101"/>
                </a:lnTo>
                <a:lnTo>
                  <a:pt x="22578" y="314787"/>
                </a:lnTo>
                <a:lnTo>
                  <a:pt x="38526" y="341534"/>
                </a:lnTo>
                <a:lnTo>
                  <a:pt x="63659" y="364277"/>
                </a:lnTo>
                <a:lnTo>
                  <a:pt x="86326" y="372471"/>
                </a:lnTo>
                <a:lnTo>
                  <a:pt x="139006" y="377731"/>
                </a:lnTo>
                <a:lnTo>
                  <a:pt x="174929" y="373053"/>
                </a:lnTo>
                <a:lnTo>
                  <a:pt x="202210" y="358668"/>
                </a:lnTo>
                <a:lnTo>
                  <a:pt x="253811" y="301458"/>
                </a:lnTo>
                <a:lnTo>
                  <a:pt x="278890" y="262448"/>
                </a:lnTo>
                <a:lnTo>
                  <a:pt x="302821" y="199974"/>
                </a:lnTo>
                <a:lnTo>
                  <a:pt x="307654" y="178955"/>
                </a:lnTo>
                <a:lnTo>
                  <a:pt x="303928" y="120748"/>
                </a:lnTo>
                <a:lnTo>
                  <a:pt x="297754" y="85690"/>
                </a:lnTo>
                <a:lnTo>
                  <a:pt x="282927" y="58665"/>
                </a:lnTo>
                <a:lnTo>
                  <a:pt x="246990" y="21388"/>
                </a:lnTo>
                <a:lnTo>
                  <a:pt x="237616" y="14258"/>
                </a:lnTo>
                <a:lnTo>
                  <a:pt x="227858" y="10675"/>
                </a:lnTo>
                <a:lnTo>
                  <a:pt x="207656" y="9813"/>
                </a:lnTo>
                <a:lnTo>
                  <a:pt x="193219" y="13330"/>
                </a:lnTo>
                <a:lnTo>
                  <a:pt x="176755" y="210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828921" y="4970767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948203" y="4712493"/>
            <a:ext cx="300201" cy="325957"/>
          </a:xfrm>
          <a:custGeom>
            <a:avLst/>
            <a:gdLst/>
            <a:ahLst/>
            <a:cxnLst/>
            <a:rect l="0" t="0" r="0" b="0"/>
            <a:pathLst>
              <a:path w="300201" h="325957">
                <a:moveTo>
                  <a:pt x="133402" y="5589"/>
                </a:moveTo>
                <a:lnTo>
                  <a:pt x="116635" y="0"/>
                </a:lnTo>
                <a:lnTo>
                  <a:pt x="99044" y="376"/>
                </a:lnTo>
                <a:lnTo>
                  <a:pt x="79527" y="5612"/>
                </a:lnTo>
                <a:lnTo>
                  <a:pt x="59155" y="15738"/>
                </a:lnTo>
                <a:lnTo>
                  <a:pt x="33544" y="40182"/>
                </a:lnTo>
                <a:lnTo>
                  <a:pt x="8237" y="90213"/>
                </a:lnTo>
                <a:lnTo>
                  <a:pt x="0" y="124640"/>
                </a:lnTo>
                <a:lnTo>
                  <a:pt x="679" y="164476"/>
                </a:lnTo>
                <a:lnTo>
                  <a:pt x="11389" y="219859"/>
                </a:lnTo>
                <a:lnTo>
                  <a:pt x="25939" y="266283"/>
                </a:lnTo>
                <a:lnTo>
                  <a:pt x="37288" y="283670"/>
                </a:lnTo>
                <a:lnTo>
                  <a:pt x="53250" y="296077"/>
                </a:lnTo>
                <a:lnTo>
                  <a:pt x="112703" y="321066"/>
                </a:lnTo>
                <a:lnTo>
                  <a:pt x="133561" y="325956"/>
                </a:lnTo>
                <a:lnTo>
                  <a:pt x="175548" y="319563"/>
                </a:lnTo>
                <a:lnTo>
                  <a:pt x="195417" y="312419"/>
                </a:lnTo>
                <a:lnTo>
                  <a:pt x="248943" y="268479"/>
                </a:lnTo>
                <a:lnTo>
                  <a:pt x="261962" y="253451"/>
                </a:lnTo>
                <a:lnTo>
                  <a:pt x="293465" y="193509"/>
                </a:lnTo>
                <a:lnTo>
                  <a:pt x="300200" y="141452"/>
                </a:lnTo>
                <a:lnTo>
                  <a:pt x="298782" y="115106"/>
                </a:lnTo>
                <a:lnTo>
                  <a:pt x="278807" y="69596"/>
                </a:lnTo>
                <a:lnTo>
                  <a:pt x="252331" y="32401"/>
                </a:lnTo>
                <a:lnTo>
                  <a:pt x="225962" y="9764"/>
                </a:lnTo>
                <a:lnTo>
                  <a:pt x="203006" y="4715"/>
                </a:lnTo>
                <a:lnTo>
                  <a:pt x="170013" y="8450"/>
                </a:lnTo>
                <a:lnTo>
                  <a:pt x="143931" y="161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352573" y="4628016"/>
            <a:ext cx="284331" cy="426979"/>
          </a:xfrm>
          <a:custGeom>
            <a:avLst/>
            <a:gdLst/>
            <a:ahLst/>
            <a:cxnLst/>
            <a:rect l="0" t="0" r="0" b="0"/>
            <a:pathLst>
              <a:path w="284331" h="426979">
                <a:moveTo>
                  <a:pt x="13302" y="100595"/>
                </a:moveTo>
                <a:lnTo>
                  <a:pt x="2123" y="89417"/>
                </a:lnTo>
                <a:lnTo>
                  <a:pt x="0" y="82614"/>
                </a:lnTo>
                <a:lnTo>
                  <a:pt x="761" y="65697"/>
                </a:lnTo>
                <a:lnTo>
                  <a:pt x="13355" y="36443"/>
                </a:lnTo>
                <a:lnTo>
                  <a:pt x="31905" y="11137"/>
                </a:lnTo>
                <a:lnTo>
                  <a:pt x="54715" y="2344"/>
                </a:lnTo>
                <a:lnTo>
                  <a:pt x="68987" y="0"/>
                </a:lnTo>
                <a:lnTo>
                  <a:pt x="91083" y="3634"/>
                </a:lnTo>
                <a:lnTo>
                  <a:pt x="116676" y="18833"/>
                </a:lnTo>
                <a:lnTo>
                  <a:pt x="130606" y="32671"/>
                </a:lnTo>
                <a:lnTo>
                  <a:pt x="152954" y="80299"/>
                </a:lnTo>
                <a:lnTo>
                  <a:pt x="154138" y="104053"/>
                </a:lnTo>
                <a:lnTo>
                  <a:pt x="145366" y="151841"/>
                </a:lnTo>
                <a:lnTo>
                  <a:pt x="128642" y="181991"/>
                </a:lnTo>
                <a:lnTo>
                  <a:pt x="129970" y="181765"/>
                </a:lnTo>
                <a:lnTo>
                  <a:pt x="133194" y="179275"/>
                </a:lnTo>
                <a:lnTo>
                  <a:pt x="160090" y="170181"/>
                </a:lnTo>
                <a:lnTo>
                  <a:pt x="181486" y="169737"/>
                </a:lnTo>
                <a:lnTo>
                  <a:pt x="201524" y="174609"/>
                </a:lnTo>
                <a:lnTo>
                  <a:pt x="233452" y="196800"/>
                </a:lnTo>
                <a:lnTo>
                  <a:pt x="248017" y="212373"/>
                </a:lnTo>
                <a:lnTo>
                  <a:pt x="277888" y="268289"/>
                </a:lnTo>
                <a:lnTo>
                  <a:pt x="284330" y="306000"/>
                </a:lnTo>
                <a:lnTo>
                  <a:pt x="280650" y="341220"/>
                </a:lnTo>
                <a:lnTo>
                  <a:pt x="272113" y="360008"/>
                </a:lnTo>
                <a:lnTo>
                  <a:pt x="266561" y="368293"/>
                </a:lnTo>
                <a:lnTo>
                  <a:pt x="251033" y="380619"/>
                </a:lnTo>
                <a:lnTo>
                  <a:pt x="206880" y="398064"/>
                </a:lnTo>
                <a:lnTo>
                  <a:pt x="153098" y="405539"/>
                </a:lnTo>
                <a:lnTo>
                  <a:pt x="100534" y="417068"/>
                </a:lnTo>
                <a:lnTo>
                  <a:pt x="65944" y="42697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818600" y="4781253"/>
            <a:ext cx="126343" cy="136872"/>
          </a:xfrm>
          <a:custGeom>
            <a:avLst/>
            <a:gdLst/>
            <a:ahLst/>
            <a:cxnLst/>
            <a:rect l="0" t="0" r="0" b="0"/>
            <a:pathLst>
              <a:path w="126343" h="136872">
                <a:moveTo>
                  <a:pt x="126342" y="0"/>
                </a:moveTo>
                <a:lnTo>
                  <a:pt x="87969" y="29309"/>
                </a:lnTo>
                <a:lnTo>
                  <a:pt x="45644" y="84953"/>
                </a:lnTo>
                <a:lnTo>
                  <a:pt x="0" y="1368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839657" y="4760197"/>
            <a:ext cx="126343" cy="168457"/>
          </a:xfrm>
          <a:custGeom>
            <a:avLst/>
            <a:gdLst/>
            <a:ahLst/>
            <a:cxnLst/>
            <a:rect l="0" t="0" r="0" b="0"/>
            <a:pathLst>
              <a:path w="126343" h="168457">
                <a:moveTo>
                  <a:pt x="0" y="0"/>
                </a:moveTo>
                <a:lnTo>
                  <a:pt x="49498" y="55087"/>
                </a:lnTo>
                <a:lnTo>
                  <a:pt x="84276" y="110820"/>
                </a:lnTo>
                <a:lnTo>
                  <a:pt x="126342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260797" y="4633855"/>
            <a:ext cx="31586" cy="410612"/>
          </a:xfrm>
          <a:custGeom>
            <a:avLst/>
            <a:gdLst/>
            <a:ahLst/>
            <a:cxnLst/>
            <a:rect l="0" t="0" r="0" b="0"/>
            <a:pathLst>
              <a:path w="31586" h="410612">
                <a:moveTo>
                  <a:pt x="0" y="0"/>
                </a:moveTo>
                <a:lnTo>
                  <a:pt x="0" y="58617"/>
                </a:lnTo>
                <a:lnTo>
                  <a:pt x="0" y="112790"/>
                </a:lnTo>
                <a:lnTo>
                  <a:pt x="3120" y="168552"/>
                </a:lnTo>
                <a:lnTo>
                  <a:pt x="9065" y="230216"/>
                </a:lnTo>
                <a:lnTo>
                  <a:pt x="10095" y="281381"/>
                </a:lnTo>
                <a:lnTo>
                  <a:pt x="18848" y="341497"/>
                </a:lnTo>
                <a:lnTo>
                  <a:pt x="28723" y="385261"/>
                </a:lnTo>
                <a:lnTo>
                  <a:pt x="31585" y="4106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413484" y="4654911"/>
            <a:ext cx="250271" cy="365613"/>
          </a:xfrm>
          <a:custGeom>
            <a:avLst/>
            <a:gdLst/>
            <a:ahLst/>
            <a:cxnLst/>
            <a:rect l="0" t="0" r="0" b="0"/>
            <a:pathLst>
              <a:path w="250271" h="365613">
                <a:moveTo>
                  <a:pt x="78940" y="31586"/>
                </a:moveTo>
                <a:lnTo>
                  <a:pt x="54893" y="41162"/>
                </a:lnTo>
                <a:lnTo>
                  <a:pt x="40566" y="51830"/>
                </a:lnTo>
                <a:lnTo>
                  <a:pt x="19347" y="82168"/>
                </a:lnTo>
                <a:lnTo>
                  <a:pt x="6857" y="140407"/>
                </a:lnTo>
                <a:lnTo>
                  <a:pt x="0" y="179253"/>
                </a:lnTo>
                <a:lnTo>
                  <a:pt x="6978" y="237356"/>
                </a:lnTo>
                <a:lnTo>
                  <a:pt x="24186" y="294167"/>
                </a:lnTo>
                <a:lnTo>
                  <a:pt x="48324" y="333668"/>
                </a:lnTo>
                <a:lnTo>
                  <a:pt x="62993" y="348339"/>
                </a:lnTo>
                <a:lnTo>
                  <a:pt x="81211" y="358758"/>
                </a:lnTo>
                <a:lnTo>
                  <a:pt x="116788" y="365612"/>
                </a:lnTo>
                <a:lnTo>
                  <a:pt x="151375" y="362054"/>
                </a:lnTo>
                <a:lnTo>
                  <a:pt x="170015" y="353546"/>
                </a:lnTo>
                <a:lnTo>
                  <a:pt x="222614" y="308578"/>
                </a:lnTo>
                <a:lnTo>
                  <a:pt x="238233" y="282114"/>
                </a:lnTo>
                <a:lnTo>
                  <a:pt x="250270" y="246456"/>
                </a:lnTo>
                <a:lnTo>
                  <a:pt x="250067" y="206255"/>
                </a:lnTo>
                <a:lnTo>
                  <a:pt x="239518" y="151920"/>
                </a:lnTo>
                <a:lnTo>
                  <a:pt x="223050" y="106179"/>
                </a:lnTo>
                <a:lnTo>
                  <a:pt x="183936" y="45312"/>
                </a:lnTo>
                <a:lnTo>
                  <a:pt x="150503" y="14670"/>
                </a:lnTo>
                <a:lnTo>
                  <a:pt x="127513" y="6520"/>
                </a:lnTo>
                <a:lnTo>
                  <a:pt x="91382" y="1932"/>
                </a:lnTo>
                <a:lnTo>
                  <a:pt x="5788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736089" y="4654911"/>
            <a:ext cx="343218" cy="382078"/>
          </a:xfrm>
          <a:custGeom>
            <a:avLst/>
            <a:gdLst/>
            <a:ahLst/>
            <a:cxnLst/>
            <a:rect l="0" t="0" r="0" b="0"/>
            <a:pathLst>
              <a:path w="343218" h="382078">
                <a:moveTo>
                  <a:pt x="93247" y="0"/>
                </a:moveTo>
                <a:lnTo>
                  <a:pt x="54873" y="29309"/>
                </a:lnTo>
                <a:lnTo>
                  <a:pt x="27782" y="72037"/>
                </a:lnTo>
                <a:lnTo>
                  <a:pt x="6132" y="131713"/>
                </a:lnTo>
                <a:lnTo>
                  <a:pt x="0" y="186372"/>
                </a:lnTo>
                <a:lnTo>
                  <a:pt x="1908" y="245348"/>
                </a:lnTo>
                <a:lnTo>
                  <a:pt x="13204" y="301798"/>
                </a:lnTo>
                <a:lnTo>
                  <a:pt x="28846" y="335867"/>
                </a:lnTo>
                <a:lnTo>
                  <a:pt x="53888" y="362599"/>
                </a:lnTo>
                <a:lnTo>
                  <a:pt x="83535" y="379748"/>
                </a:lnTo>
                <a:lnTo>
                  <a:pt x="104138" y="382077"/>
                </a:lnTo>
                <a:lnTo>
                  <a:pt x="163701" y="377088"/>
                </a:lnTo>
                <a:lnTo>
                  <a:pt x="219162" y="355360"/>
                </a:lnTo>
                <a:lnTo>
                  <a:pt x="272175" y="325578"/>
                </a:lnTo>
                <a:lnTo>
                  <a:pt x="292093" y="309648"/>
                </a:lnTo>
                <a:lnTo>
                  <a:pt x="320825" y="264413"/>
                </a:lnTo>
                <a:lnTo>
                  <a:pt x="340718" y="209559"/>
                </a:lnTo>
                <a:lnTo>
                  <a:pt x="343217" y="170627"/>
                </a:lnTo>
                <a:lnTo>
                  <a:pt x="335898" y="130625"/>
                </a:lnTo>
                <a:lnTo>
                  <a:pt x="306467" y="74264"/>
                </a:lnTo>
                <a:lnTo>
                  <a:pt x="280426" y="47871"/>
                </a:lnTo>
                <a:lnTo>
                  <a:pt x="250483" y="30822"/>
                </a:lnTo>
                <a:lnTo>
                  <a:pt x="193283" y="22986"/>
                </a:lnTo>
                <a:lnTo>
                  <a:pt x="153433" y="22799"/>
                </a:lnTo>
                <a:lnTo>
                  <a:pt x="124832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75005" y="2100326"/>
            <a:ext cx="994689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15823" y="4158741"/>
            <a:ext cx="994943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4954630" y="379025"/>
            <a:ext cx="1032605" cy="494841"/>
            <a:chOff x="4954630" y="379025"/>
            <a:chExt cx="1032605" cy="494841"/>
          </a:xfrm>
        </p:grpSpPr>
        <p:sp>
          <p:nvSpPr>
            <p:cNvPr id="33" name="Freeform 32"/>
            <p:cNvSpPr/>
            <p:nvPr/>
          </p:nvSpPr>
          <p:spPr>
            <a:xfrm>
              <a:off x="4954630" y="379025"/>
              <a:ext cx="320148" cy="486287"/>
            </a:xfrm>
            <a:custGeom>
              <a:avLst/>
              <a:gdLst/>
              <a:ahLst/>
              <a:cxnLst/>
              <a:rect l="0" t="0" r="0" b="0"/>
              <a:pathLst>
                <a:path w="320148" h="486287">
                  <a:moveTo>
                    <a:pt x="56935" y="0"/>
                  </a:moveTo>
                  <a:lnTo>
                    <a:pt x="38976" y="53875"/>
                  </a:lnTo>
                  <a:lnTo>
                    <a:pt x="18294" y="115922"/>
                  </a:lnTo>
                  <a:lnTo>
                    <a:pt x="11295" y="136919"/>
                  </a:lnTo>
                  <a:lnTo>
                    <a:pt x="7791" y="140412"/>
                  </a:lnTo>
                  <a:lnTo>
                    <a:pt x="4285" y="139232"/>
                  </a:lnTo>
                  <a:lnTo>
                    <a:pt x="777" y="134935"/>
                  </a:lnTo>
                  <a:lnTo>
                    <a:pt x="0" y="117683"/>
                  </a:lnTo>
                  <a:lnTo>
                    <a:pt x="4724" y="95588"/>
                  </a:lnTo>
                  <a:lnTo>
                    <a:pt x="20538" y="64587"/>
                  </a:lnTo>
                  <a:lnTo>
                    <a:pt x="53716" y="25216"/>
                  </a:lnTo>
                  <a:lnTo>
                    <a:pt x="80157" y="9291"/>
                  </a:lnTo>
                  <a:lnTo>
                    <a:pt x="100011" y="7249"/>
                  </a:lnTo>
                  <a:lnTo>
                    <a:pt x="119364" y="11411"/>
                  </a:lnTo>
                  <a:lnTo>
                    <a:pt x="135763" y="21060"/>
                  </a:lnTo>
                  <a:lnTo>
                    <a:pt x="158150" y="45235"/>
                  </a:lnTo>
                  <a:lnTo>
                    <a:pt x="193731" y="106621"/>
                  </a:lnTo>
                  <a:lnTo>
                    <a:pt x="216277" y="161701"/>
                  </a:lnTo>
                  <a:lnTo>
                    <a:pt x="232524" y="223329"/>
                  </a:lnTo>
                  <a:lnTo>
                    <a:pt x="235248" y="277691"/>
                  </a:lnTo>
                  <a:lnTo>
                    <a:pt x="224378" y="336046"/>
                  </a:lnTo>
                  <a:lnTo>
                    <a:pt x="199304" y="396676"/>
                  </a:lnTo>
                  <a:lnTo>
                    <a:pt x="158576" y="454550"/>
                  </a:lnTo>
                  <a:lnTo>
                    <a:pt x="136444" y="475623"/>
                  </a:lnTo>
                  <a:lnTo>
                    <a:pt x="118008" y="485519"/>
                  </a:lnTo>
                  <a:lnTo>
                    <a:pt x="108179" y="486286"/>
                  </a:lnTo>
                  <a:lnTo>
                    <a:pt x="87899" y="480900"/>
                  </a:lnTo>
                  <a:lnTo>
                    <a:pt x="62340" y="464713"/>
                  </a:lnTo>
                  <a:lnTo>
                    <a:pt x="50368" y="448695"/>
                  </a:lnTo>
                  <a:lnTo>
                    <a:pt x="45538" y="439510"/>
                  </a:lnTo>
                  <a:lnTo>
                    <a:pt x="43290" y="419946"/>
                  </a:lnTo>
                  <a:lnTo>
                    <a:pt x="47361" y="399553"/>
                  </a:lnTo>
                  <a:lnTo>
                    <a:pt x="56969" y="378790"/>
                  </a:lnTo>
                  <a:lnTo>
                    <a:pt x="81121" y="352960"/>
                  </a:lnTo>
                  <a:lnTo>
                    <a:pt x="103559" y="344045"/>
                  </a:lnTo>
                  <a:lnTo>
                    <a:pt x="116093" y="341667"/>
                  </a:lnTo>
                  <a:lnTo>
                    <a:pt x="139379" y="345265"/>
                  </a:lnTo>
                  <a:lnTo>
                    <a:pt x="193570" y="373107"/>
                  </a:lnTo>
                  <a:lnTo>
                    <a:pt x="249720" y="414218"/>
                  </a:lnTo>
                  <a:lnTo>
                    <a:pt x="305766" y="457021"/>
                  </a:lnTo>
                  <a:lnTo>
                    <a:pt x="32014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13281" y="411587"/>
              <a:ext cx="273954" cy="462279"/>
            </a:xfrm>
            <a:custGeom>
              <a:avLst/>
              <a:gdLst/>
              <a:ahLst/>
              <a:cxnLst/>
              <a:rect l="0" t="0" r="0" b="0"/>
              <a:pathLst>
                <a:path w="273954" h="462279">
                  <a:moveTo>
                    <a:pt x="193206" y="9552"/>
                  </a:moveTo>
                  <a:lnTo>
                    <a:pt x="134589" y="3963"/>
                  </a:lnTo>
                  <a:lnTo>
                    <a:pt x="80415" y="0"/>
                  </a:lnTo>
                  <a:lnTo>
                    <a:pt x="27773" y="2336"/>
                  </a:lnTo>
                  <a:lnTo>
                    <a:pt x="16237" y="4742"/>
                  </a:lnTo>
                  <a:lnTo>
                    <a:pt x="8546" y="11025"/>
                  </a:lnTo>
                  <a:lnTo>
                    <a:pt x="0" y="30484"/>
                  </a:lnTo>
                  <a:lnTo>
                    <a:pt x="1750" y="81104"/>
                  </a:lnTo>
                  <a:lnTo>
                    <a:pt x="6429" y="136163"/>
                  </a:lnTo>
                  <a:lnTo>
                    <a:pt x="15535" y="199101"/>
                  </a:lnTo>
                  <a:lnTo>
                    <a:pt x="19776" y="201429"/>
                  </a:lnTo>
                  <a:lnTo>
                    <a:pt x="24944" y="200641"/>
                  </a:lnTo>
                  <a:lnTo>
                    <a:pt x="80166" y="172816"/>
                  </a:lnTo>
                  <a:lnTo>
                    <a:pt x="117858" y="170231"/>
                  </a:lnTo>
                  <a:lnTo>
                    <a:pt x="157492" y="177524"/>
                  </a:lnTo>
                  <a:lnTo>
                    <a:pt x="213719" y="206945"/>
                  </a:lnTo>
                  <a:lnTo>
                    <a:pt x="240098" y="232986"/>
                  </a:lnTo>
                  <a:lnTo>
                    <a:pt x="265686" y="283601"/>
                  </a:lnTo>
                  <a:lnTo>
                    <a:pt x="273953" y="318089"/>
                  </a:lnTo>
                  <a:lnTo>
                    <a:pt x="273283" y="354825"/>
                  </a:lnTo>
                  <a:lnTo>
                    <a:pt x="267400" y="375916"/>
                  </a:lnTo>
                  <a:lnTo>
                    <a:pt x="244559" y="408521"/>
                  </a:lnTo>
                  <a:lnTo>
                    <a:pt x="230067" y="422008"/>
                  </a:lnTo>
                  <a:lnTo>
                    <a:pt x="171688" y="447786"/>
                  </a:lnTo>
                  <a:lnTo>
                    <a:pt x="138087" y="457464"/>
                  </a:lnTo>
                  <a:lnTo>
                    <a:pt x="77392" y="462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476582" y="914193"/>
            <a:ext cx="694913" cy="365374"/>
            <a:chOff x="5476582" y="914193"/>
            <a:chExt cx="694913" cy="365374"/>
          </a:xfrm>
        </p:grpSpPr>
        <p:sp>
          <p:nvSpPr>
            <p:cNvPr id="36" name="Freeform 35"/>
            <p:cNvSpPr/>
            <p:nvPr/>
          </p:nvSpPr>
          <p:spPr>
            <a:xfrm>
              <a:off x="5476582" y="958093"/>
              <a:ext cx="629947" cy="321474"/>
            </a:xfrm>
            <a:custGeom>
              <a:avLst/>
              <a:gdLst/>
              <a:ahLst/>
              <a:cxnLst/>
              <a:rect l="0" t="0" r="0" b="0"/>
              <a:pathLst>
                <a:path w="629947" h="321474">
                  <a:moveTo>
                    <a:pt x="0" y="84103"/>
                  </a:moveTo>
                  <a:lnTo>
                    <a:pt x="6464" y="125109"/>
                  </a:lnTo>
                  <a:lnTo>
                    <a:pt x="22652" y="168212"/>
                  </a:lnTo>
                  <a:lnTo>
                    <a:pt x="56001" y="219896"/>
                  </a:lnTo>
                  <a:lnTo>
                    <a:pt x="116545" y="273465"/>
                  </a:lnTo>
                  <a:lnTo>
                    <a:pt x="137385" y="286486"/>
                  </a:lnTo>
                  <a:lnTo>
                    <a:pt x="196960" y="308203"/>
                  </a:lnTo>
                  <a:lnTo>
                    <a:pt x="259080" y="317967"/>
                  </a:lnTo>
                  <a:lnTo>
                    <a:pt x="282623" y="321473"/>
                  </a:lnTo>
                  <a:lnTo>
                    <a:pt x="344075" y="311236"/>
                  </a:lnTo>
                  <a:lnTo>
                    <a:pt x="406442" y="294652"/>
                  </a:lnTo>
                  <a:lnTo>
                    <a:pt x="450487" y="275142"/>
                  </a:lnTo>
                  <a:lnTo>
                    <a:pt x="503542" y="241878"/>
                  </a:lnTo>
                  <a:lnTo>
                    <a:pt x="532052" y="217896"/>
                  </a:lnTo>
                  <a:lnTo>
                    <a:pt x="568702" y="168034"/>
                  </a:lnTo>
                  <a:lnTo>
                    <a:pt x="594404" y="105248"/>
                  </a:lnTo>
                  <a:lnTo>
                    <a:pt x="615869" y="42111"/>
                  </a:lnTo>
                  <a:lnTo>
                    <a:pt x="6299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1680" y="914193"/>
              <a:ext cx="99815" cy="99089"/>
            </a:xfrm>
            <a:custGeom>
              <a:avLst/>
              <a:gdLst/>
              <a:ahLst/>
              <a:cxnLst/>
              <a:rect l="0" t="0" r="0" b="0"/>
              <a:pathLst>
                <a:path w="99815" h="99089">
                  <a:moveTo>
                    <a:pt x="34848" y="22843"/>
                  </a:moveTo>
                  <a:lnTo>
                    <a:pt x="18080" y="28432"/>
                  </a:lnTo>
                  <a:lnTo>
                    <a:pt x="6729" y="40535"/>
                  </a:lnTo>
                  <a:lnTo>
                    <a:pt x="2064" y="48675"/>
                  </a:lnTo>
                  <a:lnTo>
                    <a:pt x="0" y="67079"/>
                  </a:lnTo>
                  <a:lnTo>
                    <a:pt x="1087" y="76900"/>
                  </a:lnTo>
                  <a:lnTo>
                    <a:pt x="5322" y="84618"/>
                  </a:lnTo>
                  <a:lnTo>
                    <a:pt x="19386" y="96312"/>
                  </a:lnTo>
                  <a:lnTo>
                    <a:pt x="28050" y="97558"/>
                  </a:lnTo>
                  <a:lnTo>
                    <a:pt x="47035" y="92704"/>
                  </a:lnTo>
                  <a:lnTo>
                    <a:pt x="64051" y="79629"/>
                  </a:lnTo>
                  <a:lnTo>
                    <a:pt x="78243" y="62119"/>
                  </a:lnTo>
                  <a:lnTo>
                    <a:pt x="88450" y="42639"/>
                  </a:lnTo>
                  <a:lnTo>
                    <a:pt x="89300" y="33700"/>
                  </a:lnTo>
                  <a:lnTo>
                    <a:pt x="84006" y="17530"/>
                  </a:lnTo>
                  <a:lnTo>
                    <a:pt x="70734" y="5664"/>
                  </a:lnTo>
                  <a:lnTo>
                    <a:pt x="62282" y="861"/>
                  </a:lnTo>
                  <a:lnTo>
                    <a:pt x="53137" y="0"/>
                  </a:lnTo>
                  <a:lnTo>
                    <a:pt x="33618" y="5281"/>
                  </a:lnTo>
                  <a:lnTo>
                    <a:pt x="8488" y="21409"/>
                  </a:lnTo>
                  <a:lnTo>
                    <a:pt x="4406" y="28906"/>
                  </a:lnTo>
                  <a:lnTo>
                    <a:pt x="2991" y="46594"/>
                  </a:lnTo>
                  <a:lnTo>
                    <a:pt x="8772" y="76284"/>
                  </a:lnTo>
                  <a:lnTo>
                    <a:pt x="13954" y="84206"/>
                  </a:lnTo>
                  <a:lnTo>
                    <a:pt x="29072" y="96129"/>
                  </a:lnTo>
                  <a:lnTo>
                    <a:pt x="47489" y="99088"/>
                  </a:lnTo>
                  <a:lnTo>
                    <a:pt x="57313" y="98240"/>
                  </a:lnTo>
                  <a:lnTo>
                    <a:pt x="74468" y="91058"/>
                  </a:lnTo>
                  <a:lnTo>
                    <a:pt x="82319" y="85867"/>
                  </a:lnTo>
                  <a:lnTo>
                    <a:pt x="94161" y="70741"/>
                  </a:lnTo>
                  <a:lnTo>
                    <a:pt x="98956" y="61794"/>
                  </a:lnTo>
                  <a:lnTo>
                    <a:pt x="99814" y="52320"/>
                  </a:lnTo>
                  <a:lnTo>
                    <a:pt x="94528" y="32434"/>
                  </a:lnTo>
                  <a:lnTo>
                    <a:pt x="88673" y="26897"/>
                  </a:lnTo>
                  <a:lnTo>
                    <a:pt x="81259" y="24376"/>
                  </a:lnTo>
                  <a:lnTo>
                    <a:pt x="72808" y="23865"/>
                  </a:lnTo>
                  <a:lnTo>
                    <a:pt x="57179" y="29536"/>
                  </a:lnTo>
                  <a:lnTo>
                    <a:pt x="49735" y="34324"/>
                  </a:lnTo>
                  <a:lnTo>
                    <a:pt x="38345" y="49003"/>
                  </a:lnTo>
                  <a:lnTo>
                    <a:pt x="33670" y="57830"/>
                  </a:lnTo>
                  <a:lnTo>
                    <a:pt x="32893" y="66055"/>
                  </a:lnTo>
                  <a:lnTo>
                    <a:pt x="38269" y="81433"/>
                  </a:lnTo>
                  <a:lnTo>
                    <a:pt x="44148" y="85299"/>
                  </a:lnTo>
                  <a:lnTo>
                    <a:pt x="60039" y="86476"/>
                  </a:lnTo>
                  <a:lnTo>
                    <a:pt x="63340" y="83982"/>
                  </a:lnTo>
                  <a:lnTo>
                    <a:pt x="63202" y="79980"/>
                  </a:lnTo>
                  <a:lnTo>
                    <a:pt x="55905" y="64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921566" y="310289"/>
            <a:ext cx="1606039" cy="1161563"/>
            <a:chOff x="6921566" y="310289"/>
            <a:chExt cx="1606039" cy="1161563"/>
          </a:xfrm>
        </p:grpSpPr>
        <p:sp>
          <p:nvSpPr>
            <p:cNvPr id="39" name="Freeform 38"/>
            <p:cNvSpPr/>
            <p:nvPr/>
          </p:nvSpPr>
          <p:spPr>
            <a:xfrm>
              <a:off x="7319078" y="631709"/>
              <a:ext cx="408840" cy="628799"/>
            </a:xfrm>
            <a:custGeom>
              <a:avLst/>
              <a:gdLst/>
              <a:ahLst/>
              <a:cxnLst/>
              <a:rect l="0" t="0" r="0" b="0"/>
              <a:pathLst>
                <a:path w="408840" h="628799">
                  <a:moveTo>
                    <a:pt x="103513" y="0"/>
                  </a:moveTo>
                  <a:lnTo>
                    <a:pt x="92334" y="11179"/>
                  </a:lnTo>
                  <a:lnTo>
                    <a:pt x="86846" y="29145"/>
                  </a:lnTo>
                  <a:lnTo>
                    <a:pt x="77517" y="65568"/>
                  </a:lnTo>
                  <a:lnTo>
                    <a:pt x="55116" y="125271"/>
                  </a:lnTo>
                  <a:lnTo>
                    <a:pt x="31340" y="178844"/>
                  </a:lnTo>
                  <a:lnTo>
                    <a:pt x="11678" y="210529"/>
                  </a:lnTo>
                  <a:lnTo>
                    <a:pt x="7194" y="212882"/>
                  </a:lnTo>
                  <a:lnTo>
                    <a:pt x="4206" y="209772"/>
                  </a:lnTo>
                  <a:lnTo>
                    <a:pt x="0" y="183038"/>
                  </a:lnTo>
                  <a:lnTo>
                    <a:pt x="4167" y="132082"/>
                  </a:lnTo>
                  <a:lnTo>
                    <a:pt x="24660" y="79296"/>
                  </a:lnTo>
                  <a:lnTo>
                    <a:pt x="58135" y="36294"/>
                  </a:lnTo>
                  <a:lnTo>
                    <a:pt x="84608" y="19983"/>
                  </a:lnTo>
                  <a:lnTo>
                    <a:pt x="104469" y="17850"/>
                  </a:lnTo>
                  <a:lnTo>
                    <a:pt x="114679" y="18919"/>
                  </a:lnTo>
                  <a:lnTo>
                    <a:pt x="135381" y="29466"/>
                  </a:lnTo>
                  <a:lnTo>
                    <a:pt x="163648" y="55134"/>
                  </a:lnTo>
                  <a:lnTo>
                    <a:pt x="201379" y="114019"/>
                  </a:lnTo>
                  <a:lnTo>
                    <a:pt x="231232" y="177131"/>
                  </a:lnTo>
                  <a:lnTo>
                    <a:pt x="245811" y="237544"/>
                  </a:lnTo>
                  <a:lnTo>
                    <a:pt x="249400" y="289662"/>
                  </a:lnTo>
                  <a:lnTo>
                    <a:pt x="250463" y="349039"/>
                  </a:lnTo>
                  <a:lnTo>
                    <a:pt x="249608" y="409915"/>
                  </a:lnTo>
                  <a:lnTo>
                    <a:pt x="242466" y="465518"/>
                  </a:lnTo>
                  <a:lnTo>
                    <a:pt x="231771" y="516697"/>
                  </a:lnTo>
                  <a:lnTo>
                    <a:pt x="201107" y="577787"/>
                  </a:lnTo>
                  <a:lnTo>
                    <a:pt x="180523" y="604684"/>
                  </a:lnTo>
                  <a:lnTo>
                    <a:pt x="154017" y="621883"/>
                  </a:lnTo>
                  <a:lnTo>
                    <a:pt x="118347" y="628798"/>
                  </a:lnTo>
                  <a:lnTo>
                    <a:pt x="94897" y="624177"/>
                  </a:lnTo>
                  <a:lnTo>
                    <a:pt x="65085" y="608421"/>
                  </a:lnTo>
                  <a:lnTo>
                    <a:pt x="48999" y="593284"/>
                  </a:lnTo>
                  <a:lnTo>
                    <a:pt x="34050" y="570958"/>
                  </a:lnTo>
                  <a:lnTo>
                    <a:pt x="23659" y="532081"/>
                  </a:lnTo>
                  <a:lnTo>
                    <a:pt x="26170" y="496516"/>
                  </a:lnTo>
                  <a:lnTo>
                    <a:pt x="34433" y="477647"/>
                  </a:lnTo>
                  <a:lnTo>
                    <a:pt x="39912" y="469340"/>
                  </a:lnTo>
                  <a:lnTo>
                    <a:pt x="55358" y="456990"/>
                  </a:lnTo>
                  <a:lnTo>
                    <a:pt x="75092" y="448772"/>
                  </a:lnTo>
                  <a:lnTo>
                    <a:pt x="111339" y="445315"/>
                  </a:lnTo>
                  <a:lnTo>
                    <a:pt x="144826" y="452350"/>
                  </a:lnTo>
                  <a:lnTo>
                    <a:pt x="203753" y="481677"/>
                  </a:lnTo>
                  <a:lnTo>
                    <a:pt x="257151" y="510220"/>
                  </a:lnTo>
                  <a:lnTo>
                    <a:pt x="319106" y="558650"/>
                  </a:lnTo>
                  <a:lnTo>
                    <a:pt x="354565" y="578607"/>
                  </a:lnTo>
                  <a:lnTo>
                    <a:pt x="40883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38446" y="715937"/>
              <a:ext cx="355669" cy="571603"/>
            </a:xfrm>
            <a:custGeom>
              <a:avLst/>
              <a:gdLst/>
              <a:ahLst/>
              <a:cxnLst/>
              <a:rect l="0" t="0" r="0" b="0"/>
              <a:pathLst>
                <a:path w="355669" h="571603">
                  <a:moveTo>
                    <a:pt x="273740" y="0"/>
                  </a:moveTo>
                  <a:lnTo>
                    <a:pt x="236262" y="8334"/>
                  </a:lnTo>
                  <a:lnTo>
                    <a:pt x="179249" y="10095"/>
                  </a:lnTo>
                  <a:lnTo>
                    <a:pt x="121238" y="9273"/>
                  </a:lnTo>
                  <a:lnTo>
                    <a:pt x="58295" y="1453"/>
                  </a:lnTo>
                  <a:lnTo>
                    <a:pt x="37218" y="6885"/>
                  </a:lnTo>
                  <a:lnTo>
                    <a:pt x="28321" y="11609"/>
                  </a:lnTo>
                  <a:lnTo>
                    <a:pt x="22390" y="19438"/>
                  </a:lnTo>
                  <a:lnTo>
                    <a:pt x="15800" y="40615"/>
                  </a:lnTo>
                  <a:lnTo>
                    <a:pt x="12739" y="92338"/>
                  </a:lnTo>
                  <a:lnTo>
                    <a:pt x="22187" y="147615"/>
                  </a:lnTo>
                  <a:lnTo>
                    <a:pt x="29728" y="203594"/>
                  </a:lnTo>
                  <a:lnTo>
                    <a:pt x="42793" y="262294"/>
                  </a:lnTo>
                  <a:lnTo>
                    <a:pt x="46076" y="273129"/>
                  </a:lnTo>
                  <a:lnTo>
                    <a:pt x="48264" y="275673"/>
                  </a:lnTo>
                  <a:lnTo>
                    <a:pt x="49724" y="272689"/>
                  </a:lnTo>
                  <a:lnTo>
                    <a:pt x="53685" y="258066"/>
                  </a:lnTo>
                  <a:lnTo>
                    <a:pt x="63244" y="239868"/>
                  </a:lnTo>
                  <a:lnTo>
                    <a:pt x="87369" y="215482"/>
                  </a:lnTo>
                  <a:lnTo>
                    <a:pt x="109800" y="206904"/>
                  </a:lnTo>
                  <a:lnTo>
                    <a:pt x="135367" y="204261"/>
                  </a:lnTo>
                  <a:lnTo>
                    <a:pt x="196148" y="212097"/>
                  </a:lnTo>
                  <a:lnTo>
                    <a:pt x="248411" y="224671"/>
                  </a:lnTo>
                  <a:lnTo>
                    <a:pt x="276521" y="237894"/>
                  </a:lnTo>
                  <a:lnTo>
                    <a:pt x="313630" y="274979"/>
                  </a:lnTo>
                  <a:lnTo>
                    <a:pt x="327734" y="296518"/>
                  </a:lnTo>
                  <a:lnTo>
                    <a:pt x="346320" y="348474"/>
                  </a:lnTo>
                  <a:lnTo>
                    <a:pt x="355668" y="409386"/>
                  </a:lnTo>
                  <a:lnTo>
                    <a:pt x="351698" y="454832"/>
                  </a:lnTo>
                  <a:lnTo>
                    <a:pt x="337523" y="492344"/>
                  </a:lnTo>
                  <a:lnTo>
                    <a:pt x="312916" y="525686"/>
                  </a:lnTo>
                  <a:lnTo>
                    <a:pt x="277809" y="552202"/>
                  </a:lnTo>
                  <a:lnTo>
                    <a:pt x="232182" y="569288"/>
                  </a:lnTo>
                  <a:lnTo>
                    <a:pt x="204967" y="571602"/>
                  </a:lnTo>
                  <a:lnTo>
                    <a:pt x="142132" y="563555"/>
                  </a:lnTo>
                  <a:lnTo>
                    <a:pt x="87346" y="550700"/>
                  </a:lnTo>
                  <a:lnTo>
                    <a:pt x="54736" y="53920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21566" y="310289"/>
              <a:ext cx="1606039" cy="1161563"/>
            </a:xfrm>
            <a:custGeom>
              <a:avLst/>
              <a:gdLst/>
              <a:ahLst/>
              <a:cxnLst/>
              <a:rect l="0" t="0" r="0" b="0"/>
              <a:pathLst>
                <a:path w="1606039" h="1161563">
                  <a:moveTo>
                    <a:pt x="1248548" y="247721"/>
                  </a:moveTo>
                  <a:lnTo>
                    <a:pt x="1186267" y="210634"/>
                  </a:lnTo>
                  <a:lnTo>
                    <a:pt x="1129097" y="176054"/>
                  </a:lnTo>
                  <a:lnTo>
                    <a:pt x="1079014" y="153567"/>
                  </a:lnTo>
                  <a:lnTo>
                    <a:pt x="1024011" y="135205"/>
                  </a:lnTo>
                  <a:lnTo>
                    <a:pt x="963259" y="122356"/>
                  </a:lnTo>
                  <a:lnTo>
                    <a:pt x="900806" y="111140"/>
                  </a:lnTo>
                  <a:lnTo>
                    <a:pt x="857690" y="103960"/>
                  </a:lnTo>
                  <a:lnTo>
                    <a:pt x="811231" y="96870"/>
                  </a:lnTo>
                  <a:lnTo>
                    <a:pt x="766406" y="92938"/>
                  </a:lnTo>
                  <a:lnTo>
                    <a:pt x="721917" y="91191"/>
                  </a:lnTo>
                  <a:lnTo>
                    <a:pt x="674848" y="90415"/>
                  </a:lnTo>
                  <a:lnTo>
                    <a:pt x="626633" y="90070"/>
                  </a:lnTo>
                  <a:lnTo>
                    <a:pt x="579077" y="92256"/>
                  </a:lnTo>
                  <a:lnTo>
                    <a:pt x="534545" y="101026"/>
                  </a:lnTo>
                  <a:lnTo>
                    <a:pt x="488236" y="109604"/>
                  </a:lnTo>
                  <a:lnTo>
                    <a:pt x="441528" y="118485"/>
                  </a:lnTo>
                  <a:lnTo>
                    <a:pt x="397373" y="130231"/>
                  </a:lnTo>
                  <a:lnTo>
                    <a:pt x="354351" y="146370"/>
                  </a:lnTo>
                  <a:lnTo>
                    <a:pt x="311834" y="164072"/>
                  </a:lnTo>
                  <a:lnTo>
                    <a:pt x="249605" y="189531"/>
                  </a:lnTo>
                  <a:lnTo>
                    <a:pt x="194773" y="225670"/>
                  </a:lnTo>
                  <a:lnTo>
                    <a:pt x="133731" y="279803"/>
                  </a:lnTo>
                  <a:lnTo>
                    <a:pt x="82202" y="335557"/>
                  </a:lnTo>
                  <a:lnTo>
                    <a:pt x="39398" y="391630"/>
                  </a:lnTo>
                  <a:lnTo>
                    <a:pt x="10319" y="450886"/>
                  </a:lnTo>
                  <a:lnTo>
                    <a:pt x="0" y="501330"/>
                  </a:lnTo>
                  <a:lnTo>
                    <a:pt x="63" y="550202"/>
                  </a:lnTo>
                  <a:lnTo>
                    <a:pt x="7490" y="597438"/>
                  </a:lnTo>
                  <a:lnTo>
                    <a:pt x="20221" y="648478"/>
                  </a:lnTo>
                  <a:lnTo>
                    <a:pt x="41929" y="697527"/>
                  </a:lnTo>
                  <a:lnTo>
                    <a:pt x="86296" y="756022"/>
                  </a:lnTo>
                  <a:lnTo>
                    <a:pt x="126368" y="804131"/>
                  </a:lnTo>
                  <a:lnTo>
                    <a:pt x="173466" y="849841"/>
                  </a:lnTo>
                  <a:lnTo>
                    <a:pt x="224466" y="893020"/>
                  </a:lnTo>
                  <a:lnTo>
                    <a:pt x="287800" y="935450"/>
                  </a:lnTo>
                  <a:lnTo>
                    <a:pt x="331389" y="960480"/>
                  </a:lnTo>
                  <a:lnTo>
                    <a:pt x="375328" y="983303"/>
                  </a:lnTo>
                  <a:lnTo>
                    <a:pt x="422153" y="1005145"/>
                  </a:lnTo>
                  <a:lnTo>
                    <a:pt x="470259" y="1026551"/>
                  </a:lnTo>
                  <a:lnTo>
                    <a:pt x="518937" y="1047763"/>
                  </a:lnTo>
                  <a:lnTo>
                    <a:pt x="567867" y="1068889"/>
                  </a:lnTo>
                  <a:lnTo>
                    <a:pt x="620029" y="1086857"/>
                  </a:lnTo>
                  <a:lnTo>
                    <a:pt x="674408" y="1102641"/>
                  </a:lnTo>
                  <a:lnTo>
                    <a:pt x="729773" y="1117456"/>
                  </a:lnTo>
                  <a:lnTo>
                    <a:pt x="785575" y="1128719"/>
                  </a:lnTo>
                  <a:lnTo>
                    <a:pt x="841570" y="1137625"/>
                  </a:lnTo>
                  <a:lnTo>
                    <a:pt x="897653" y="1145482"/>
                  </a:lnTo>
                  <a:lnTo>
                    <a:pt x="950655" y="1152874"/>
                  </a:lnTo>
                  <a:lnTo>
                    <a:pt x="1002677" y="1158888"/>
                  </a:lnTo>
                  <a:lnTo>
                    <a:pt x="1056994" y="1161562"/>
                  </a:lnTo>
                  <a:lnTo>
                    <a:pt x="1112330" y="1159630"/>
                  </a:lnTo>
                  <a:lnTo>
                    <a:pt x="1165779" y="1153702"/>
                  </a:lnTo>
                  <a:lnTo>
                    <a:pt x="1212932" y="1143269"/>
                  </a:lnTo>
                  <a:lnTo>
                    <a:pt x="1260405" y="1130833"/>
                  </a:lnTo>
                  <a:lnTo>
                    <a:pt x="1307630" y="1116337"/>
                  </a:lnTo>
                  <a:lnTo>
                    <a:pt x="1352015" y="1098196"/>
                  </a:lnTo>
                  <a:lnTo>
                    <a:pt x="1410876" y="1068253"/>
                  </a:lnTo>
                  <a:lnTo>
                    <a:pt x="1459772" y="1031564"/>
                  </a:lnTo>
                  <a:lnTo>
                    <a:pt x="1515876" y="968840"/>
                  </a:lnTo>
                  <a:lnTo>
                    <a:pt x="1545085" y="917491"/>
                  </a:lnTo>
                  <a:lnTo>
                    <a:pt x="1573107" y="864062"/>
                  </a:lnTo>
                  <a:lnTo>
                    <a:pt x="1589858" y="804297"/>
                  </a:lnTo>
                  <a:lnTo>
                    <a:pt x="1601061" y="742135"/>
                  </a:lnTo>
                  <a:lnTo>
                    <a:pt x="1604900" y="679263"/>
                  </a:lnTo>
                  <a:lnTo>
                    <a:pt x="1606038" y="616181"/>
                  </a:lnTo>
                  <a:lnTo>
                    <a:pt x="1605205" y="553036"/>
                  </a:lnTo>
                  <a:lnTo>
                    <a:pt x="1596900" y="489873"/>
                  </a:lnTo>
                  <a:lnTo>
                    <a:pt x="1580140" y="426704"/>
                  </a:lnTo>
                  <a:lnTo>
                    <a:pt x="1559187" y="363534"/>
                  </a:lnTo>
                  <a:lnTo>
                    <a:pt x="1530102" y="301533"/>
                  </a:lnTo>
                  <a:lnTo>
                    <a:pt x="1491199" y="245598"/>
                  </a:lnTo>
                  <a:lnTo>
                    <a:pt x="1443147" y="193150"/>
                  </a:lnTo>
                  <a:lnTo>
                    <a:pt x="1389525" y="147454"/>
                  </a:lnTo>
                  <a:lnTo>
                    <a:pt x="1345909" y="118540"/>
                  </a:lnTo>
                  <a:lnTo>
                    <a:pt x="1299229" y="90091"/>
                  </a:lnTo>
                  <a:lnTo>
                    <a:pt x="1250016" y="63020"/>
                  </a:lnTo>
                  <a:lnTo>
                    <a:pt x="1196947" y="39289"/>
                  </a:lnTo>
                  <a:lnTo>
                    <a:pt x="1142166" y="20164"/>
                  </a:lnTo>
                  <a:lnTo>
                    <a:pt x="1085453" y="6205"/>
                  </a:lnTo>
                  <a:lnTo>
                    <a:pt x="1025153" y="0"/>
                  </a:lnTo>
                  <a:lnTo>
                    <a:pt x="963258" y="362"/>
                  </a:lnTo>
                  <a:lnTo>
                    <a:pt x="932012" y="2097"/>
                  </a:lnTo>
                  <a:lnTo>
                    <a:pt x="897145" y="7932"/>
                  </a:lnTo>
                  <a:lnTo>
                    <a:pt x="859861" y="16502"/>
                  </a:lnTo>
                  <a:lnTo>
                    <a:pt x="820967" y="26894"/>
                  </a:lnTo>
                  <a:lnTo>
                    <a:pt x="777752" y="38442"/>
                  </a:lnTo>
                  <a:lnTo>
                    <a:pt x="743180" y="47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438874" y="2737409"/>
            <a:ext cx="1939802" cy="725419"/>
            <a:chOff x="5438874" y="2737409"/>
            <a:chExt cx="1939802" cy="725419"/>
          </a:xfrm>
        </p:grpSpPr>
        <p:sp>
          <p:nvSpPr>
            <p:cNvPr id="43" name="Freeform 42"/>
            <p:cNvSpPr/>
            <p:nvPr/>
          </p:nvSpPr>
          <p:spPr>
            <a:xfrm>
              <a:off x="5685389" y="2737409"/>
              <a:ext cx="52643" cy="589597"/>
            </a:xfrm>
            <a:custGeom>
              <a:avLst/>
              <a:gdLst/>
              <a:ahLst/>
              <a:cxnLst/>
              <a:rect l="0" t="0" r="0" b="0"/>
              <a:pathLst>
                <a:path w="52643" h="589597">
                  <a:moveTo>
                    <a:pt x="52642" y="0"/>
                  </a:moveTo>
                  <a:lnTo>
                    <a:pt x="45406" y="27556"/>
                  </a:lnTo>
                  <a:lnTo>
                    <a:pt x="45883" y="86898"/>
                  </a:lnTo>
                  <a:lnTo>
                    <a:pt x="47519" y="131422"/>
                  </a:lnTo>
                  <a:lnTo>
                    <a:pt x="43181" y="194676"/>
                  </a:lnTo>
                  <a:lnTo>
                    <a:pt x="42429" y="254214"/>
                  </a:lnTo>
                  <a:lnTo>
                    <a:pt x="34940" y="315507"/>
                  </a:lnTo>
                  <a:lnTo>
                    <a:pt x="31409" y="370344"/>
                  </a:lnTo>
                  <a:lnTo>
                    <a:pt x="24644" y="424157"/>
                  </a:lnTo>
                  <a:lnTo>
                    <a:pt x="20949" y="475976"/>
                  </a:lnTo>
                  <a:lnTo>
                    <a:pt x="9814" y="53288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38874" y="2811108"/>
              <a:ext cx="288629" cy="369949"/>
            </a:xfrm>
            <a:custGeom>
              <a:avLst/>
              <a:gdLst/>
              <a:ahLst/>
              <a:cxnLst/>
              <a:rect l="0" t="0" r="0" b="0"/>
              <a:pathLst>
                <a:path w="288629" h="369949">
                  <a:moveTo>
                    <a:pt x="288628" y="273741"/>
                  </a:moveTo>
                  <a:lnTo>
                    <a:pt x="226536" y="279331"/>
                  </a:lnTo>
                  <a:lnTo>
                    <a:pt x="167915" y="300105"/>
                  </a:lnTo>
                  <a:lnTo>
                    <a:pt x="110062" y="326739"/>
                  </a:lnTo>
                  <a:lnTo>
                    <a:pt x="53574" y="354530"/>
                  </a:lnTo>
                  <a:lnTo>
                    <a:pt x="16991" y="369948"/>
                  </a:lnTo>
                  <a:lnTo>
                    <a:pt x="9271" y="368295"/>
                  </a:lnTo>
                  <a:lnTo>
                    <a:pt x="4124" y="362513"/>
                  </a:lnTo>
                  <a:lnTo>
                    <a:pt x="693" y="353980"/>
                  </a:lnTo>
                  <a:lnTo>
                    <a:pt x="0" y="335139"/>
                  </a:lnTo>
                  <a:lnTo>
                    <a:pt x="14676" y="283270"/>
                  </a:lnTo>
                  <a:lnTo>
                    <a:pt x="27823" y="233801"/>
                  </a:lnTo>
                  <a:lnTo>
                    <a:pt x="42746" y="181494"/>
                  </a:lnTo>
                  <a:lnTo>
                    <a:pt x="60482" y="126673"/>
                  </a:lnTo>
                  <a:lnTo>
                    <a:pt x="78055" y="70624"/>
                  </a:lnTo>
                  <a:lnTo>
                    <a:pt x="95995" y="10013"/>
                  </a:lnTo>
                  <a:lnTo>
                    <a:pt x="99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64373" y="3253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49703" y="2871282"/>
              <a:ext cx="422451" cy="489482"/>
            </a:xfrm>
            <a:custGeom>
              <a:avLst/>
              <a:gdLst/>
              <a:ahLst/>
              <a:cxnLst/>
              <a:rect l="0" t="0" r="0" b="0"/>
              <a:pathLst>
                <a:path w="422451" h="489482">
                  <a:moveTo>
                    <a:pt x="193696" y="45111"/>
                  </a:moveTo>
                  <a:lnTo>
                    <a:pt x="188107" y="28344"/>
                  </a:lnTo>
                  <a:lnTo>
                    <a:pt x="182951" y="24574"/>
                  </a:lnTo>
                  <a:lnTo>
                    <a:pt x="176004" y="23231"/>
                  </a:lnTo>
                  <a:lnTo>
                    <a:pt x="167863" y="23506"/>
                  </a:lnTo>
                  <a:lnTo>
                    <a:pt x="152578" y="30050"/>
                  </a:lnTo>
                  <a:lnTo>
                    <a:pt x="102507" y="73539"/>
                  </a:lnTo>
                  <a:lnTo>
                    <a:pt x="54751" y="129986"/>
                  </a:lnTo>
                  <a:lnTo>
                    <a:pt x="30214" y="166706"/>
                  </a:lnTo>
                  <a:lnTo>
                    <a:pt x="9368" y="228271"/>
                  </a:lnTo>
                  <a:lnTo>
                    <a:pt x="0" y="272386"/>
                  </a:lnTo>
                  <a:lnTo>
                    <a:pt x="4763" y="315093"/>
                  </a:lnTo>
                  <a:lnTo>
                    <a:pt x="26741" y="371446"/>
                  </a:lnTo>
                  <a:lnTo>
                    <a:pt x="49861" y="410475"/>
                  </a:lnTo>
                  <a:lnTo>
                    <a:pt x="70108" y="432103"/>
                  </a:lnTo>
                  <a:lnTo>
                    <a:pt x="121233" y="465052"/>
                  </a:lnTo>
                  <a:lnTo>
                    <a:pt x="181982" y="488501"/>
                  </a:lnTo>
                  <a:lnTo>
                    <a:pt x="227400" y="489481"/>
                  </a:lnTo>
                  <a:lnTo>
                    <a:pt x="283498" y="470927"/>
                  </a:lnTo>
                  <a:lnTo>
                    <a:pt x="334853" y="437867"/>
                  </a:lnTo>
                  <a:lnTo>
                    <a:pt x="372357" y="392057"/>
                  </a:lnTo>
                  <a:lnTo>
                    <a:pt x="396111" y="344702"/>
                  </a:lnTo>
                  <a:lnTo>
                    <a:pt x="415627" y="293626"/>
                  </a:lnTo>
                  <a:lnTo>
                    <a:pt x="422450" y="242618"/>
                  </a:lnTo>
                  <a:lnTo>
                    <a:pt x="421636" y="185987"/>
                  </a:lnTo>
                  <a:lnTo>
                    <a:pt x="404967" y="129481"/>
                  </a:lnTo>
                  <a:lnTo>
                    <a:pt x="370739" y="71569"/>
                  </a:lnTo>
                  <a:lnTo>
                    <a:pt x="339350" y="37353"/>
                  </a:lnTo>
                  <a:lnTo>
                    <a:pt x="300933" y="13047"/>
                  </a:lnTo>
                  <a:lnTo>
                    <a:pt x="273723" y="2395"/>
                  </a:lnTo>
                  <a:lnTo>
                    <a:pt x="249150" y="0"/>
                  </a:lnTo>
                  <a:lnTo>
                    <a:pt x="204224" y="2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14591" y="2903810"/>
              <a:ext cx="443724" cy="522113"/>
            </a:xfrm>
            <a:custGeom>
              <a:avLst/>
              <a:gdLst/>
              <a:ahLst/>
              <a:cxnLst/>
              <a:rect l="0" t="0" r="0" b="0"/>
              <a:pathLst>
                <a:path w="443724" h="522113">
                  <a:moveTo>
                    <a:pt x="160476" y="23112"/>
                  </a:moveTo>
                  <a:lnTo>
                    <a:pt x="136430" y="32687"/>
                  </a:lnTo>
                  <a:lnTo>
                    <a:pt x="100883" y="62515"/>
                  </a:lnTo>
                  <a:lnTo>
                    <a:pt x="65729" y="122942"/>
                  </a:lnTo>
                  <a:lnTo>
                    <a:pt x="41546" y="172014"/>
                  </a:lnTo>
                  <a:lnTo>
                    <a:pt x="13112" y="229819"/>
                  </a:lnTo>
                  <a:lnTo>
                    <a:pt x="89" y="275301"/>
                  </a:lnTo>
                  <a:lnTo>
                    <a:pt x="0" y="325822"/>
                  </a:lnTo>
                  <a:lnTo>
                    <a:pt x="12972" y="377836"/>
                  </a:lnTo>
                  <a:lnTo>
                    <a:pt x="37223" y="430292"/>
                  </a:lnTo>
                  <a:lnTo>
                    <a:pt x="61046" y="466112"/>
                  </a:lnTo>
                  <a:lnTo>
                    <a:pt x="94100" y="491543"/>
                  </a:lnTo>
                  <a:lnTo>
                    <a:pt x="152645" y="516785"/>
                  </a:lnTo>
                  <a:lnTo>
                    <a:pt x="179222" y="522112"/>
                  </a:lnTo>
                  <a:lnTo>
                    <a:pt x="231294" y="516001"/>
                  </a:lnTo>
                  <a:lnTo>
                    <a:pt x="281310" y="497939"/>
                  </a:lnTo>
                  <a:lnTo>
                    <a:pt x="327282" y="464984"/>
                  </a:lnTo>
                  <a:lnTo>
                    <a:pt x="374021" y="413808"/>
                  </a:lnTo>
                  <a:lnTo>
                    <a:pt x="408158" y="356740"/>
                  </a:lnTo>
                  <a:lnTo>
                    <a:pt x="433097" y="297807"/>
                  </a:lnTo>
                  <a:lnTo>
                    <a:pt x="439569" y="273880"/>
                  </a:lnTo>
                  <a:lnTo>
                    <a:pt x="443723" y="210860"/>
                  </a:lnTo>
                  <a:lnTo>
                    <a:pt x="441952" y="177915"/>
                  </a:lnTo>
                  <a:lnTo>
                    <a:pt x="424870" y="121758"/>
                  </a:lnTo>
                  <a:lnTo>
                    <a:pt x="414855" y="98540"/>
                  </a:lnTo>
                  <a:lnTo>
                    <a:pt x="369882" y="44397"/>
                  </a:lnTo>
                  <a:lnTo>
                    <a:pt x="333526" y="18240"/>
                  </a:lnTo>
                  <a:lnTo>
                    <a:pt x="293119" y="1261"/>
                  </a:lnTo>
                  <a:lnTo>
                    <a:pt x="251510" y="0"/>
                  </a:lnTo>
                  <a:lnTo>
                    <a:pt x="206274" y="10054"/>
                  </a:lnTo>
                  <a:lnTo>
                    <a:pt x="181533" y="23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11979" y="2863751"/>
              <a:ext cx="366697" cy="599077"/>
            </a:xfrm>
            <a:custGeom>
              <a:avLst/>
              <a:gdLst/>
              <a:ahLst/>
              <a:cxnLst/>
              <a:rect l="0" t="0" r="0" b="0"/>
              <a:pathLst>
                <a:path w="366697" h="599077">
                  <a:moveTo>
                    <a:pt x="305327" y="0"/>
                  </a:moveTo>
                  <a:lnTo>
                    <a:pt x="246710" y="14654"/>
                  </a:lnTo>
                  <a:lnTo>
                    <a:pt x="183874" y="28547"/>
                  </a:lnTo>
                  <a:lnTo>
                    <a:pt x="129388" y="36574"/>
                  </a:lnTo>
                  <a:lnTo>
                    <a:pt x="78764" y="43359"/>
                  </a:lnTo>
                  <a:lnTo>
                    <a:pt x="59962" y="52806"/>
                  </a:lnTo>
                  <a:lnTo>
                    <a:pt x="46928" y="67923"/>
                  </a:lnTo>
                  <a:lnTo>
                    <a:pt x="41813" y="76868"/>
                  </a:lnTo>
                  <a:lnTo>
                    <a:pt x="39251" y="96165"/>
                  </a:lnTo>
                  <a:lnTo>
                    <a:pt x="42907" y="155990"/>
                  </a:lnTo>
                  <a:lnTo>
                    <a:pt x="56718" y="219226"/>
                  </a:lnTo>
                  <a:lnTo>
                    <a:pt x="65441" y="281827"/>
                  </a:lnTo>
                  <a:lnTo>
                    <a:pt x="68195" y="293170"/>
                  </a:lnTo>
                  <a:lnTo>
                    <a:pt x="71199" y="297222"/>
                  </a:lnTo>
                  <a:lnTo>
                    <a:pt x="74372" y="296414"/>
                  </a:lnTo>
                  <a:lnTo>
                    <a:pt x="98571" y="260652"/>
                  </a:lnTo>
                  <a:lnTo>
                    <a:pt x="113694" y="232038"/>
                  </a:lnTo>
                  <a:lnTo>
                    <a:pt x="139362" y="209392"/>
                  </a:lnTo>
                  <a:lnTo>
                    <a:pt x="159035" y="199128"/>
                  </a:lnTo>
                  <a:lnTo>
                    <a:pt x="179477" y="196906"/>
                  </a:lnTo>
                  <a:lnTo>
                    <a:pt x="200260" y="200987"/>
                  </a:lnTo>
                  <a:lnTo>
                    <a:pt x="262062" y="228600"/>
                  </a:lnTo>
                  <a:lnTo>
                    <a:pt x="286398" y="248017"/>
                  </a:lnTo>
                  <a:lnTo>
                    <a:pt x="329772" y="307011"/>
                  </a:lnTo>
                  <a:lnTo>
                    <a:pt x="359382" y="367101"/>
                  </a:lnTo>
                  <a:lnTo>
                    <a:pt x="366696" y="425977"/>
                  </a:lnTo>
                  <a:lnTo>
                    <a:pt x="365624" y="468456"/>
                  </a:lnTo>
                  <a:lnTo>
                    <a:pt x="339118" y="531313"/>
                  </a:lnTo>
                  <a:lnTo>
                    <a:pt x="313389" y="561278"/>
                  </a:lnTo>
                  <a:lnTo>
                    <a:pt x="273254" y="583959"/>
                  </a:lnTo>
                  <a:lnTo>
                    <a:pt x="240841" y="594815"/>
                  </a:lnTo>
                  <a:lnTo>
                    <a:pt x="188560" y="599076"/>
                  </a:lnTo>
                  <a:lnTo>
                    <a:pt x="133173" y="594328"/>
                  </a:lnTo>
                  <a:lnTo>
                    <a:pt x="77172" y="580955"/>
                  </a:lnTo>
                  <a:lnTo>
                    <a:pt x="27289" y="56011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847778" y="3337533"/>
            <a:ext cx="1091000" cy="320413"/>
          </a:xfrm>
          <a:custGeom>
            <a:avLst/>
            <a:gdLst/>
            <a:ahLst/>
            <a:cxnLst/>
            <a:rect l="0" t="0" r="0" b="0"/>
            <a:pathLst>
              <a:path w="1091000" h="320413">
                <a:moveTo>
                  <a:pt x="6066" y="0"/>
                </a:moveTo>
                <a:lnTo>
                  <a:pt x="0" y="32452"/>
                </a:lnTo>
                <a:lnTo>
                  <a:pt x="5037" y="89932"/>
                </a:lnTo>
                <a:lnTo>
                  <a:pt x="11350" y="124913"/>
                </a:lnTo>
                <a:lnTo>
                  <a:pt x="35690" y="178796"/>
                </a:lnTo>
                <a:lnTo>
                  <a:pt x="50718" y="207395"/>
                </a:lnTo>
                <a:lnTo>
                  <a:pt x="105601" y="266598"/>
                </a:lnTo>
                <a:lnTo>
                  <a:pt x="143881" y="291654"/>
                </a:lnTo>
                <a:lnTo>
                  <a:pt x="196873" y="311932"/>
                </a:lnTo>
                <a:lnTo>
                  <a:pt x="234437" y="320412"/>
                </a:lnTo>
                <a:lnTo>
                  <a:pt x="295496" y="316686"/>
                </a:lnTo>
                <a:lnTo>
                  <a:pt x="352800" y="304512"/>
                </a:lnTo>
                <a:lnTo>
                  <a:pt x="404886" y="286502"/>
                </a:lnTo>
                <a:lnTo>
                  <a:pt x="465625" y="234950"/>
                </a:lnTo>
                <a:lnTo>
                  <a:pt x="524486" y="185993"/>
                </a:lnTo>
                <a:lnTo>
                  <a:pt x="574547" y="125417"/>
                </a:lnTo>
                <a:lnTo>
                  <a:pt x="602670" y="84046"/>
                </a:lnTo>
                <a:lnTo>
                  <a:pt x="608523" y="80597"/>
                </a:lnTo>
                <a:lnTo>
                  <a:pt x="613595" y="81807"/>
                </a:lnTo>
                <a:lnTo>
                  <a:pt x="618145" y="86124"/>
                </a:lnTo>
                <a:lnTo>
                  <a:pt x="637502" y="127978"/>
                </a:lnTo>
                <a:lnTo>
                  <a:pt x="661929" y="189657"/>
                </a:lnTo>
                <a:lnTo>
                  <a:pt x="701219" y="249577"/>
                </a:lnTo>
                <a:lnTo>
                  <a:pt x="734666" y="280146"/>
                </a:lnTo>
                <a:lnTo>
                  <a:pt x="764750" y="296046"/>
                </a:lnTo>
                <a:lnTo>
                  <a:pt x="825177" y="307224"/>
                </a:lnTo>
                <a:lnTo>
                  <a:pt x="847407" y="310849"/>
                </a:lnTo>
                <a:lnTo>
                  <a:pt x="900865" y="300696"/>
                </a:lnTo>
                <a:lnTo>
                  <a:pt x="941909" y="286388"/>
                </a:lnTo>
                <a:lnTo>
                  <a:pt x="1003803" y="241869"/>
                </a:lnTo>
                <a:lnTo>
                  <a:pt x="1039873" y="205853"/>
                </a:lnTo>
                <a:lnTo>
                  <a:pt x="1065496" y="146985"/>
                </a:lnTo>
                <a:lnTo>
                  <a:pt x="1072759" y="126159"/>
                </a:lnTo>
                <a:lnTo>
                  <a:pt x="1070484" y="119201"/>
                </a:lnTo>
                <a:lnTo>
                  <a:pt x="1064288" y="114562"/>
                </a:lnTo>
                <a:lnTo>
                  <a:pt x="1055478" y="111470"/>
                </a:lnTo>
                <a:lnTo>
                  <a:pt x="1050776" y="112918"/>
                </a:lnTo>
                <a:lnTo>
                  <a:pt x="1048809" y="117393"/>
                </a:lnTo>
                <a:lnTo>
                  <a:pt x="1048669" y="123885"/>
                </a:lnTo>
                <a:lnTo>
                  <a:pt x="1052085" y="127044"/>
                </a:lnTo>
                <a:lnTo>
                  <a:pt x="1057871" y="127980"/>
                </a:lnTo>
                <a:lnTo>
                  <a:pt x="1065238" y="127434"/>
                </a:lnTo>
                <a:lnTo>
                  <a:pt x="1071320" y="123561"/>
                </a:lnTo>
                <a:lnTo>
                  <a:pt x="1081196" y="109898"/>
                </a:lnTo>
                <a:lnTo>
                  <a:pt x="1080789" y="103681"/>
                </a:lnTo>
                <a:lnTo>
                  <a:pt x="1077007" y="98367"/>
                </a:lnTo>
                <a:lnTo>
                  <a:pt x="1070977" y="93654"/>
                </a:lnTo>
                <a:lnTo>
                  <a:pt x="1063447" y="91682"/>
                </a:lnTo>
                <a:lnTo>
                  <a:pt x="1045722" y="92610"/>
                </a:lnTo>
                <a:lnTo>
                  <a:pt x="1039591" y="98005"/>
                </a:lnTo>
                <a:lnTo>
                  <a:pt x="1032780" y="116478"/>
                </a:lnTo>
                <a:lnTo>
                  <a:pt x="1033303" y="125615"/>
                </a:lnTo>
                <a:lnTo>
                  <a:pt x="1040124" y="142007"/>
                </a:lnTo>
                <a:lnTo>
                  <a:pt x="1054073" y="153972"/>
                </a:lnTo>
                <a:lnTo>
                  <a:pt x="1062707" y="158800"/>
                </a:lnTo>
                <a:lnTo>
                  <a:pt x="1070802" y="159679"/>
                </a:lnTo>
                <a:lnTo>
                  <a:pt x="1086035" y="154417"/>
                </a:lnTo>
                <a:lnTo>
                  <a:pt x="1089864" y="148568"/>
                </a:lnTo>
                <a:lnTo>
                  <a:pt x="1090999" y="132711"/>
                </a:lnTo>
                <a:lnTo>
                  <a:pt x="1085060" y="104053"/>
                </a:lnTo>
                <a:lnTo>
                  <a:pt x="1079854" y="96275"/>
                </a:lnTo>
                <a:lnTo>
                  <a:pt x="1064713" y="84513"/>
                </a:lnTo>
                <a:lnTo>
                  <a:pt x="1056931" y="83248"/>
                </a:lnTo>
                <a:lnTo>
                  <a:pt x="1049404" y="84745"/>
                </a:lnTo>
                <a:lnTo>
                  <a:pt x="1042046" y="88082"/>
                </a:lnTo>
                <a:lnTo>
                  <a:pt x="1037141" y="94986"/>
                </a:lnTo>
                <a:lnTo>
                  <a:pt x="1031691" y="115136"/>
                </a:lnTo>
                <a:lnTo>
                  <a:pt x="1032577" y="124721"/>
                </a:lnTo>
                <a:lnTo>
                  <a:pt x="1039801" y="141610"/>
                </a:lnTo>
                <a:lnTo>
                  <a:pt x="1050810" y="153795"/>
                </a:lnTo>
                <a:lnTo>
                  <a:pt x="1069444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7983615" y="2758638"/>
            <a:ext cx="1995687" cy="911252"/>
            <a:chOff x="7983615" y="2758638"/>
            <a:chExt cx="1995687" cy="911252"/>
          </a:xfrm>
        </p:grpSpPr>
        <p:sp>
          <p:nvSpPr>
            <p:cNvPr id="51" name="Freeform 50"/>
            <p:cNvSpPr/>
            <p:nvPr/>
          </p:nvSpPr>
          <p:spPr>
            <a:xfrm>
              <a:off x="8496497" y="3074321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464" y="58617"/>
                  </a:lnTo>
                  <a:lnTo>
                    <a:pt x="1459" y="118856"/>
                  </a:lnTo>
                  <a:lnTo>
                    <a:pt x="5271" y="176336"/>
                  </a:lnTo>
                  <a:lnTo>
                    <a:pt x="1562" y="233961"/>
                  </a:lnTo>
                  <a:lnTo>
                    <a:pt x="463" y="292370"/>
                  </a:lnTo>
                  <a:lnTo>
                    <a:pt x="137" y="346721"/>
                  </a:lnTo>
                  <a:lnTo>
                    <a:pt x="41" y="399870"/>
                  </a:lnTo>
                  <a:lnTo>
                    <a:pt x="12" y="44954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62870" y="3158549"/>
              <a:ext cx="223100" cy="327370"/>
            </a:xfrm>
            <a:custGeom>
              <a:avLst/>
              <a:gdLst/>
              <a:ahLst/>
              <a:cxnLst/>
              <a:rect l="0" t="0" r="0" b="0"/>
              <a:pathLst>
                <a:path w="223100" h="327370">
                  <a:moveTo>
                    <a:pt x="223099" y="157927"/>
                  </a:moveTo>
                  <a:lnTo>
                    <a:pt x="167440" y="203709"/>
                  </a:lnTo>
                  <a:lnTo>
                    <a:pt x="105645" y="259301"/>
                  </a:lnTo>
                  <a:lnTo>
                    <a:pt x="43043" y="317195"/>
                  </a:lnTo>
                  <a:lnTo>
                    <a:pt x="22581" y="327369"/>
                  </a:lnTo>
                  <a:lnTo>
                    <a:pt x="14551" y="327040"/>
                  </a:lnTo>
                  <a:lnTo>
                    <a:pt x="8028" y="323312"/>
                  </a:lnTo>
                  <a:lnTo>
                    <a:pt x="2509" y="317317"/>
                  </a:lnTo>
                  <a:lnTo>
                    <a:pt x="0" y="309811"/>
                  </a:lnTo>
                  <a:lnTo>
                    <a:pt x="2058" y="281308"/>
                  </a:lnTo>
                  <a:lnTo>
                    <a:pt x="13234" y="230349"/>
                  </a:lnTo>
                  <a:lnTo>
                    <a:pt x="26706" y="175222"/>
                  </a:lnTo>
                  <a:lnTo>
                    <a:pt x="40632" y="119273"/>
                  </a:lnTo>
                  <a:lnTo>
                    <a:pt x="51528" y="63161"/>
                  </a:lnTo>
                  <a:lnTo>
                    <a:pt x="65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72850" y="3166050"/>
              <a:ext cx="321810" cy="418519"/>
            </a:xfrm>
            <a:custGeom>
              <a:avLst/>
              <a:gdLst/>
              <a:ahLst/>
              <a:cxnLst/>
              <a:rect l="0" t="0" r="0" b="0"/>
              <a:pathLst>
                <a:path w="321810" h="418519">
                  <a:moveTo>
                    <a:pt x="155274" y="13556"/>
                  </a:moveTo>
                  <a:lnTo>
                    <a:pt x="123992" y="23131"/>
                  </a:lnTo>
                  <a:lnTo>
                    <a:pt x="100252" y="41089"/>
                  </a:lnTo>
                  <a:lnTo>
                    <a:pt x="58277" y="98352"/>
                  </a:lnTo>
                  <a:lnTo>
                    <a:pt x="25625" y="154939"/>
                  </a:lnTo>
                  <a:lnTo>
                    <a:pt x="4855" y="212574"/>
                  </a:lnTo>
                  <a:lnTo>
                    <a:pt x="0" y="271150"/>
                  </a:lnTo>
                  <a:lnTo>
                    <a:pt x="9092" y="328994"/>
                  </a:lnTo>
                  <a:lnTo>
                    <a:pt x="21884" y="368282"/>
                  </a:lnTo>
                  <a:lnTo>
                    <a:pt x="35158" y="389971"/>
                  </a:lnTo>
                  <a:lnTo>
                    <a:pt x="52756" y="407409"/>
                  </a:lnTo>
                  <a:lnTo>
                    <a:pt x="78514" y="416719"/>
                  </a:lnTo>
                  <a:lnTo>
                    <a:pt x="107120" y="418518"/>
                  </a:lnTo>
                  <a:lnTo>
                    <a:pt x="170596" y="394423"/>
                  </a:lnTo>
                  <a:lnTo>
                    <a:pt x="228218" y="349324"/>
                  </a:lnTo>
                  <a:lnTo>
                    <a:pt x="280347" y="296504"/>
                  </a:lnTo>
                  <a:lnTo>
                    <a:pt x="314002" y="236098"/>
                  </a:lnTo>
                  <a:lnTo>
                    <a:pt x="321809" y="184420"/>
                  </a:lnTo>
                  <a:lnTo>
                    <a:pt x="320231" y="132271"/>
                  </a:lnTo>
                  <a:lnTo>
                    <a:pt x="303412" y="82240"/>
                  </a:lnTo>
                  <a:lnTo>
                    <a:pt x="278715" y="46775"/>
                  </a:lnTo>
                  <a:lnTo>
                    <a:pt x="238929" y="12925"/>
                  </a:lnTo>
                  <a:lnTo>
                    <a:pt x="218190" y="2357"/>
                  </a:lnTo>
                  <a:lnTo>
                    <a:pt x="191035" y="0"/>
                  </a:lnTo>
                  <a:lnTo>
                    <a:pt x="144746" y="3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25979" y="3232248"/>
              <a:ext cx="336129" cy="393272"/>
            </a:xfrm>
            <a:custGeom>
              <a:avLst/>
              <a:gdLst/>
              <a:ahLst/>
              <a:cxnLst/>
              <a:rect l="0" t="0" r="0" b="0"/>
              <a:pathLst>
                <a:path w="336129" h="393272">
                  <a:moveTo>
                    <a:pt x="191700" y="0"/>
                  </a:moveTo>
                  <a:lnTo>
                    <a:pt x="158078" y="2340"/>
                  </a:lnTo>
                  <a:lnTo>
                    <a:pt x="98292" y="29309"/>
                  </a:lnTo>
                  <a:lnTo>
                    <a:pt x="56265" y="57566"/>
                  </a:lnTo>
                  <a:lnTo>
                    <a:pt x="24221" y="98849"/>
                  </a:lnTo>
                  <a:lnTo>
                    <a:pt x="950" y="151717"/>
                  </a:lnTo>
                  <a:lnTo>
                    <a:pt x="0" y="198851"/>
                  </a:lnTo>
                  <a:lnTo>
                    <a:pt x="10160" y="258775"/>
                  </a:lnTo>
                  <a:lnTo>
                    <a:pt x="22356" y="300372"/>
                  </a:lnTo>
                  <a:lnTo>
                    <a:pt x="61038" y="357317"/>
                  </a:lnTo>
                  <a:lnTo>
                    <a:pt x="78645" y="372497"/>
                  </a:lnTo>
                  <a:lnTo>
                    <a:pt x="118544" y="391774"/>
                  </a:lnTo>
                  <a:lnTo>
                    <a:pt x="139300" y="393271"/>
                  </a:lnTo>
                  <a:lnTo>
                    <a:pt x="161391" y="388867"/>
                  </a:lnTo>
                  <a:lnTo>
                    <a:pt x="221836" y="360464"/>
                  </a:lnTo>
                  <a:lnTo>
                    <a:pt x="256707" y="332032"/>
                  </a:lnTo>
                  <a:lnTo>
                    <a:pt x="293255" y="278038"/>
                  </a:lnTo>
                  <a:lnTo>
                    <a:pt x="320338" y="225240"/>
                  </a:lnTo>
                  <a:lnTo>
                    <a:pt x="333020" y="188401"/>
                  </a:lnTo>
                  <a:lnTo>
                    <a:pt x="336128" y="142651"/>
                  </a:lnTo>
                  <a:lnTo>
                    <a:pt x="327290" y="87796"/>
                  </a:lnTo>
                  <a:lnTo>
                    <a:pt x="314543" y="53700"/>
                  </a:lnTo>
                  <a:lnTo>
                    <a:pt x="301279" y="33225"/>
                  </a:lnTo>
                  <a:lnTo>
                    <a:pt x="283685" y="16327"/>
                  </a:lnTo>
                  <a:lnTo>
                    <a:pt x="261047" y="7256"/>
                  </a:lnTo>
                  <a:lnTo>
                    <a:pt x="202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317720" y="361127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74579" y="3116435"/>
              <a:ext cx="235699" cy="493527"/>
            </a:xfrm>
            <a:custGeom>
              <a:avLst/>
              <a:gdLst/>
              <a:ahLst/>
              <a:cxnLst/>
              <a:rect l="0" t="0" r="0" b="0"/>
              <a:pathLst>
                <a:path w="235699" h="493527">
                  <a:moveTo>
                    <a:pt x="180053" y="0"/>
                  </a:moveTo>
                  <a:lnTo>
                    <a:pt x="126179" y="27511"/>
                  </a:lnTo>
                  <a:lnTo>
                    <a:pt x="69016" y="45549"/>
                  </a:lnTo>
                  <a:lnTo>
                    <a:pt x="18174" y="54751"/>
                  </a:lnTo>
                  <a:lnTo>
                    <a:pt x="3602" y="68787"/>
                  </a:lnTo>
                  <a:lnTo>
                    <a:pt x="417" y="77444"/>
                  </a:lnTo>
                  <a:lnTo>
                    <a:pt x="0" y="96421"/>
                  </a:lnTo>
                  <a:lnTo>
                    <a:pt x="9263" y="146774"/>
                  </a:lnTo>
                  <a:lnTo>
                    <a:pt x="22357" y="208713"/>
                  </a:lnTo>
                  <a:lnTo>
                    <a:pt x="25789" y="223370"/>
                  </a:lnTo>
                  <a:lnTo>
                    <a:pt x="29247" y="229632"/>
                  </a:lnTo>
                  <a:lnTo>
                    <a:pt x="32723" y="230297"/>
                  </a:lnTo>
                  <a:lnTo>
                    <a:pt x="59786" y="206668"/>
                  </a:lnTo>
                  <a:lnTo>
                    <a:pt x="112742" y="186414"/>
                  </a:lnTo>
                  <a:lnTo>
                    <a:pt x="136099" y="188526"/>
                  </a:lnTo>
                  <a:lnTo>
                    <a:pt x="157009" y="197263"/>
                  </a:lnTo>
                  <a:lnTo>
                    <a:pt x="174101" y="208945"/>
                  </a:lnTo>
                  <a:lnTo>
                    <a:pt x="186377" y="225055"/>
                  </a:lnTo>
                  <a:lnTo>
                    <a:pt x="219603" y="287737"/>
                  </a:lnTo>
                  <a:lnTo>
                    <a:pt x="235698" y="341106"/>
                  </a:lnTo>
                  <a:lnTo>
                    <a:pt x="235405" y="388327"/>
                  </a:lnTo>
                  <a:lnTo>
                    <a:pt x="227910" y="428185"/>
                  </a:lnTo>
                  <a:lnTo>
                    <a:pt x="215361" y="448058"/>
                  </a:lnTo>
                  <a:lnTo>
                    <a:pt x="178709" y="479879"/>
                  </a:lnTo>
                  <a:lnTo>
                    <a:pt x="155279" y="488190"/>
                  </a:lnTo>
                  <a:lnTo>
                    <a:pt x="102110" y="493526"/>
                  </a:lnTo>
                  <a:lnTo>
                    <a:pt x="48886" y="486174"/>
                  </a:lnTo>
                  <a:lnTo>
                    <a:pt x="1159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83615" y="2758638"/>
              <a:ext cx="1995687" cy="911252"/>
            </a:xfrm>
            <a:custGeom>
              <a:avLst/>
              <a:gdLst/>
              <a:ahLst/>
              <a:cxnLst/>
              <a:rect l="0" t="0" r="0" b="0"/>
              <a:pathLst>
                <a:path w="1995687" h="911252">
                  <a:moveTo>
                    <a:pt x="1449919" y="126170"/>
                  </a:moveTo>
                  <a:lnTo>
                    <a:pt x="1403280" y="81870"/>
                  </a:lnTo>
                  <a:lnTo>
                    <a:pt x="1343066" y="49169"/>
                  </a:lnTo>
                  <a:lnTo>
                    <a:pt x="1290989" y="32148"/>
                  </a:lnTo>
                  <a:lnTo>
                    <a:pt x="1235641" y="23110"/>
                  </a:lnTo>
                  <a:lnTo>
                    <a:pt x="1188077" y="15955"/>
                  </a:lnTo>
                  <a:lnTo>
                    <a:pt x="1136939" y="6426"/>
                  </a:lnTo>
                  <a:lnTo>
                    <a:pt x="1079154" y="1783"/>
                  </a:lnTo>
                  <a:lnTo>
                    <a:pt x="1023168" y="407"/>
                  </a:lnTo>
                  <a:lnTo>
                    <a:pt x="963945" y="0"/>
                  </a:lnTo>
                  <a:lnTo>
                    <a:pt x="901944" y="5468"/>
                  </a:lnTo>
                  <a:lnTo>
                    <a:pt x="839120" y="8908"/>
                  </a:lnTo>
                  <a:lnTo>
                    <a:pt x="776051" y="15516"/>
                  </a:lnTo>
                  <a:lnTo>
                    <a:pt x="730842" y="24738"/>
                  </a:lnTo>
                  <a:lnTo>
                    <a:pt x="684622" y="36635"/>
                  </a:lnTo>
                  <a:lnTo>
                    <a:pt x="640684" y="49722"/>
                  </a:lnTo>
                  <a:lnTo>
                    <a:pt x="597759" y="63337"/>
                  </a:lnTo>
                  <a:lnTo>
                    <a:pt x="537250" y="84156"/>
                  </a:lnTo>
                  <a:lnTo>
                    <a:pt x="479158" y="108262"/>
                  </a:lnTo>
                  <a:lnTo>
                    <a:pt x="420612" y="137632"/>
                  </a:lnTo>
                  <a:lnTo>
                    <a:pt x="363100" y="168561"/>
                  </a:lnTo>
                  <a:lnTo>
                    <a:pt x="307845" y="203071"/>
                  </a:lnTo>
                  <a:lnTo>
                    <a:pt x="258719" y="242932"/>
                  </a:lnTo>
                  <a:lnTo>
                    <a:pt x="195305" y="298323"/>
                  </a:lnTo>
                  <a:lnTo>
                    <a:pt x="137718" y="361560"/>
                  </a:lnTo>
                  <a:lnTo>
                    <a:pt x="84404" y="423444"/>
                  </a:lnTo>
                  <a:lnTo>
                    <a:pt x="45319" y="486058"/>
                  </a:lnTo>
                  <a:lnTo>
                    <a:pt x="16238" y="542316"/>
                  </a:lnTo>
                  <a:lnTo>
                    <a:pt x="3210" y="578586"/>
                  </a:lnTo>
                  <a:lnTo>
                    <a:pt x="0" y="620788"/>
                  </a:lnTo>
                  <a:lnTo>
                    <a:pt x="8277" y="674366"/>
                  </a:lnTo>
                  <a:lnTo>
                    <a:pt x="31917" y="719747"/>
                  </a:lnTo>
                  <a:lnTo>
                    <a:pt x="71346" y="763995"/>
                  </a:lnTo>
                  <a:lnTo>
                    <a:pt x="93205" y="779315"/>
                  </a:lnTo>
                  <a:lnTo>
                    <a:pt x="145367" y="801802"/>
                  </a:lnTo>
                  <a:lnTo>
                    <a:pt x="206320" y="822837"/>
                  </a:lnTo>
                  <a:lnTo>
                    <a:pt x="267450" y="838258"/>
                  </a:lnTo>
                  <a:lnTo>
                    <a:pt x="317459" y="849026"/>
                  </a:lnTo>
                  <a:lnTo>
                    <a:pt x="370492" y="858456"/>
                  </a:lnTo>
                  <a:lnTo>
                    <a:pt x="430138" y="862939"/>
                  </a:lnTo>
                  <a:lnTo>
                    <a:pt x="492265" y="871157"/>
                  </a:lnTo>
                  <a:lnTo>
                    <a:pt x="555127" y="879830"/>
                  </a:lnTo>
                  <a:lnTo>
                    <a:pt x="597168" y="882270"/>
                  </a:lnTo>
                  <a:lnTo>
                    <a:pt x="642370" y="883354"/>
                  </a:lnTo>
                  <a:lnTo>
                    <a:pt x="688585" y="885006"/>
                  </a:lnTo>
                  <a:lnTo>
                    <a:pt x="732522" y="889640"/>
                  </a:lnTo>
                  <a:lnTo>
                    <a:pt x="778566" y="892479"/>
                  </a:lnTo>
                  <a:lnTo>
                    <a:pt x="825156" y="894911"/>
                  </a:lnTo>
                  <a:lnTo>
                    <a:pt x="869260" y="899891"/>
                  </a:lnTo>
                  <a:lnTo>
                    <a:pt x="915378" y="902884"/>
                  </a:lnTo>
                  <a:lnTo>
                    <a:pt x="963170" y="904214"/>
                  </a:lnTo>
                  <a:lnTo>
                    <a:pt x="1011708" y="904805"/>
                  </a:lnTo>
                  <a:lnTo>
                    <a:pt x="1057457" y="908188"/>
                  </a:lnTo>
                  <a:lnTo>
                    <a:pt x="1101186" y="911251"/>
                  </a:lnTo>
                  <a:lnTo>
                    <a:pt x="1144018" y="908713"/>
                  </a:lnTo>
                  <a:lnTo>
                    <a:pt x="1186451" y="906805"/>
                  </a:lnTo>
                  <a:lnTo>
                    <a:pt x="1249802" y="905731"/>
                  </a:lnTo>
                  <a:lnTo>
                    <a:pt x="1309906" y="905412"/>
                  </a:lnTo>
                  <a:lnTo>
                    <a:pt x="1364760" y="902199"/>
                  </a:lnTo>
                  <a:lnTo>
                    <a:pt x="1418058" y="893838"/>
                  </a:lnTo>
                  <a:lnTo>
                    <a:pt x="1470893" y="880832"/>
                  </a:lnTo>
                  <a:lnTo>
                    <a:pt x="1523594" y="865280"/>
                  </a:lnTo>
                  <a:lnTo>
                    <a:pt x="1573134" y="850144"/>
                  </a:lnTo>
                  <a:lnTo>
                    <a:pt x="1631795" y="829657"/>
                  </a:lnTo>
                  <a:lnTo>
                    <a:pt x="1679933" y="818012"/>
                  </a:lnTo>
                  <a:lnTo>
                    <a:pt x="1740196" y="796360"/>
                  </a:lnTo>
                  <a:lnTo>
                    <a:pt x="1797160" y="776486"/>
                  </a:lnTo>
                  <a:lnTo>
                    <a:pt x="1853472" y="750377"/>
                  </a:lnTo>
                  <a:lnTo>
                    <a:pt x="1912242" y="715702"/>
                  </a:lnTo>
                  <a:lnTo>
                    <a:pt x="1932647" y="700529"/>
                  </a:lnTo>
                  <a:lnTo>
                    <a:pt x="1978236" y="648889"/>
                  </a:lnTo>
                  <a:lnTo>
                    <a:pt x="1988103" y="629890"/>
                  </a:lnTo>
                  <a:lnTo>
                    <a:pt x="1994645" y="582696"/>
                  </a:lnTo>
                  <a:lnTo>
                    <a:pt x="1995686" y="521848"/>
                  </a:lnTo>
                  <a:lnTo>
                    <a:pt x="1985840" y="471700"/>
                  </a:lnTo>
                  <a:lnTo>
                    <a:pt x="1972630" y="417081"/>
                  </a:lnTo>
                  <a:lnTo>
                    <a:pt x="1941945" y="367298"/>
                  </a:lnTo>
                  <a:lnTo>
                    <a:pt x="1898969" y="309804"/>
                  </a:lnTo>
                  <a:lnTo>
                    <a:pt x="1851356" y="258370"/>
                  </a:lnTo>
                  <a:lnTo>
                    <a:pt x="1791344" y="203150"/>
                  </a:lnTo>
                  <a:lnTo>
                    <a:pt x="1739295" y="162367"/>
                  </a:lnTo>
                  <a:lnTo>
                    <a:pt x="1678769" y="127536"/>
                  </a:lnTo>
                  <a:lnTo>
                    <a:pt x="1633129" y="105720"/>
                  </a:lnTo>
                  <a:lnTo>
                    <a:pt x="1588667" y="87446"/>
                  </a:lnTo>
                  <a:lnTo>
                    <a:pt x="1544340" y="71524"/>
                  </a:lnTo>
                  <a:lnTo>
                    <a:pt x="1497343" y="56650"/>
                  </a:lnTo>
                  <a:lnTo>
                    <a:pt x="1449159" y="42239"/>
                  </a:lnTo>
                  <a:lnTo>
                    <a:pt x="1400448" y="29206"/>
                  </a:lnTo>
                  <a:lnTo>
                    <a:pt x="1351503" y="19514"/>
                  </a:lnTo>
                  <a:lnTo>
                    <a:pt x="1299333" y="11307"/>
                  </a:lnTo>
                  <a:lnTo>
                    <a:pt x="1244951" y="4930"/>
                  </a:lnTo>
                  <a:lnTo>
                    <a:pt x="1189587" y="2096"/>
                  </a:lnTo>
                  <a:lnTo>
                    <a:pt x="1133785" y="836"/>
                  </a:lnTo>
                  <a:lnTo>
                    <a:pt x="1077787" y="1446"/>
                  </a:lnTo>
                  <a:lnTo>
                    <a:pt x="1021705" y="5616"/>
                  </a:lnTo>
                  <a:lnTo>
                    <a:pt x="962464" y="14489"/>
                  </a:lnTo>
                  <a:lnTo>
                    <a:pt x="931926" y="20130"/>
                  </a:lnTo>
                  <a:lnTo>
                    <a:pt x="898700" y="26231"/>
                  </a:lnTo>
                  <a:lnTo>
                    <a:pt x="863680" y="32638"/>
                  </a:lnTo>
                  <a:lnTo>
                    <a:pt x="803323" y="43656"/>
                  </a:lnTo>
                  <a:lnTo>
                    <a:pt x="755038" y="52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906962" y="4869200"/>
            <a:ext cx="1522549" cy="591878"/>
            <a:chOff x="4906962" y="4869200"/>
            <a:chExt cx="1522549" cy="591878"/>
          </a:xfrm>
        </p:grpSpPr>
        <p:sp>
          <p:nvSpPr>
            <p:cNvPr id="59" name="Freeform 58"/>
            <p:cNvSpPr/>
            <p:nvPr/>
          </p:nvSpPr>
          <p:spPr>
            <a:xfrm>
              <a:off x="4906962" y="4872339"/>
              <a:ext cx="416328" cy="511656"/>
            </a:xfrm>
            <a:custGeom>
              <a:avLst/>
              <a:gdLst/>
              <a:ahLst/>
              <a:cxnLst/>
              <a:rect l="0" t="0" r="0" b="0"/>
              <a:pathLst>
                <a:path w="416328" h="511656">
                  <a:moveTo>
                    <a:pt x="241473" y="23412"/>
                  </a:moveTo>
                  <a:lnTo>
                    <a:pt x="187598" y="42540"/>
                  </a:lnTo>
                  <a:lnTo>
                    <a:pt x="141615" y="73215"/>
                  </a:lnTo>
                  <a:lnTo>
                    <a:pt x="88687" y="129372"/>
                  </a:lnTo>
                  <a:lnTo>
                    <a:pt x="36019" y="191927"/>
                  </a:lnTo>
                  <a:lnTo>
                    <a:pt x="15059" y="242399"/>
                  </a:lnTo>
                  <a:lnTo>
                    <a:pt x="2773" y="297429"/>
                  </a:lnTo>
                  <a:lnTo>
                    <a:pt x="0" y="353359"/>
                  </a:lnTo>
                  <a:lnTo>
                    <a:pt x="5860" y="378285"/>
                  </a:lnTo>
                  <a:lnTo>
                    <a:pt x="28039" y="433616"/>
                  </a:lnTo>
                  <a:lnTo>
                    <a:pt x="59526" y="481023"/>
                  </a:lnTo>
                  <a:lnTo>
                    <a:pt x="85787" y="497992"/>
                  </a:lnTo>
                  <a:lnTo>
                    <a:pt x="121384" y="510429"/>
                  </a:lnTo>
                  <a:lnTo>
                    <a:pt x="144816" y="511655"/>
                  </a:lnTo>
                  <a:lnTo>
                    <a:pt x="188455" y="502910"/>
                  </a:lnTo>
                  <a:lnTo>
                    <a:pt x="236936" y="481512"/>
                  </a:lnTo>
                  <a:lnTo>
                    <a:pt x="284607" y="442256"/>
                  </a:lnTo>
                  <a:lnTo>
                    <a:pt x="337782" y="381179"/>
                  </a:lnTo>
                  <a:lnTo>
                    <a:pt x="377624" y="325592"/>
                  </a:lnTo>
                  <a:lnTo>
                    <a:pt x="400688" y="271965"/>
                  </a:lnTo>
                  <a:lnTo>
                    <a:pt x="415339" y="215142"/>
                  </a:lnTo>
                  <a:lnTo>
                    <a:pt x="416327" y="151925"/>
                  </a:lnTo>
                  <a:lnTo>
                    <a:pt x="405603" y="94031"/>
                  </a:lnTo>
                  <a:lnTo>
                    <a:pt x="377312" y="34921"/>
                  </a:lnTo>
                  <a:lnTo>
                    <a:pt x="362677" y="15659"/>
                  </a:lnTo>
                  <a:lnTo>
                    <a:pt x="344475" y="3199"/>
                  </a:lnTo>
                  <a:lnTo>
                    <a:pt x="324686" y="0"/>
                  </a:lnTo>
                  <a:lnTo>
                    <a:pt x="262441" y="13601"/>
                  </a:lnTo>
                  <a:lnTo>
                    <a:pt x="230944" y="234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90590" y="5401119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21057" y="0"/>
                  </a:moveTo>
                  <a:lnTo>
                    <a:pt x="9605" y="364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72143" y="4984209"/>
              <a:ext cx="406231" cy="455634"/>
            </a:xfrm>
            <a:custGeom>
              <a:avLst/>
              <a:gdLst/>
              <a:ahLst/>
              <a:cxnLst/>
              <a:rect l="0" t="0" r="0" b="0"/>
              <a:pathLst>
                <a:path w="406231" h="455634">
                  <a:moveTo>
                    <a:pt x="176416" y="69470"/>
                  </a:moveTo>
                  <a:lnTo>
                    <a:pt x="182006" y="52702"/>
                  </a:lnTo>
                  <a:lnTo>
                    <a:pt x="180143" y="46593"/>
                  </a:lnTo>
                  <a:lnTo>
                    <a:pt x="175391" y="41350"/>
                  </a:lnTo>
                  <a:lnTo>
                    <a:pt x="168714" y="36685"/>
                  </a:lnTo>
                  <a:lnTo>
                    <a:pt x="148817" y="34621"/>
                  </a:lnTo>
                  <a:lnTo>
                    <a:pt x="103504" y="42829"/>
                  </a:lnTo>
                  <a:lnTo>
                    <a:pt x="76954" y="57937"/>
                  </a:lnTo>
                  <a:lnTo>
                    <a:pt x="54269" y="82820"/>
                  </a:lnTo>
                  <a:lnTo>
                    <a:pt x="34049" y="123839"/>
                  </a:lnTo>
                  <a:lnTo>
                    <a:pt x="18790" y="175789"/>
                  </a:lnTo>
                  <a:lnTo>
                    <a:pt x="4510" y="231111"/>
                  </a:lnTo>
                  <a:lnTo>
                    <a:pt x="0" y="294335"/>
                  </a:lnTo>
                  <a:lnTo>
                    <a:pt x="9161" y="349977"/>
                  </a:lnTo>
                  <a:lnTo>
                    <a:pt x="21964" y="384210"/>
                  </a:lnTo>
                  <a:lnTo>
                    <a:pt x="52840" y="427218"/>
                  </a:lnTo>
                  <a:lnTo>
                    <a:pt x="75480" y="442159"/>
                  </a:lnTo>
                  <a:lnTo>
                    <a:pt x="102310" y="451528"/>
                  </a:lnTo>
                  <a:lnTo>
                    <a:pt x="147960" y="455633"/>
                  </a:lnTo>
                  <a:lnTo>
                    <a:pt x="185922" y="448790"/>
                  </a:lnTo>
                  <a:lnTo>
                    <a:pt x="248363" y="419534"/>
                  </a:lnTo>
                  <a:lnTo>
                    <a:pt x="309657" y="372638"/>
                  </a:lnTo>
                  <a:lnTo>
                    <a:pt x="346278" y="323850"/>
                  </a:lnTo>
                  <a:lnTo>
                    <a:pt x="376042" y="269153"/>
                  </a:lnTo>
                  <a:lnTo>
                    <a:pt x="398863" y="207699"/>
                  </a:lnTo>
                  <a:lnTo>
                    <a:pt x="406230" y="147640"/>
                  </a:lnTo>
                  <a:lnTo>
                    <a:pt x="404565" y="93836"/>
                  </a:lnTo>
                  <a:lnTo>
                    <a:pt x="398308" y="72110"/>
                  </a:lnTo>
                  <a:lnTo>
                    <a:pt x="375228" y="39099"/>
                  </a:lnTo>
                  <a:lnTo>
                    <a:pt x="359534" y="24386"/>
                  </a:lnTo>
                  <a:lnTo>
                    <a:pt x="336961" y="10048"/>
                  </a:lnTo>
                  <a:lnTo>
                    <a:pt x="292355" y="0"/>
                  </a:lnTo>
                  <a:lnTo>
                    <a:pt x="242094" y="2612"/>
                  </a:lnTo>
                  <a:lnTo>
                    <a:pt x="216915" y="10899"/>
                  </a:lnTo>
                  <a:lnTo>
                    <a:pt x="186945" y="273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84326" y="4869200"/>
              <a:ext cx="345185" cy="591878"/>
            </a:xfrm>
            <a:custGeom>
              <a:avLst/>
              <a:gdLst/>
              <a:ahLst/>
              <a:cxnLst/>
              <a:rect l="0" t="0" r="0" b="0"/>
              <a:pathLst>
                <a:path w="345185" h="591878">
                  <a:moveTo>
                    <a:pt x="32731" y="100250"/>
                  </a:moveTo>
                  <a:lnTo>
                    <a:pt x="21552" y="111429"/>
                  </a:lnTo>
                  <a:lnTo>
                    <a:pt x="15920" y="112382"/>
                  </a:lnTo>
                  <a:lnTo>
                    <a:pt x="9825" y="110678"/>
                  </a:lnTo>
                  <a:lnTo>
                    <a:pt x="3422" y="107202"/>
                  </a:lnTo>
                  <a:lnTo>
                    <a:pt x="323" y="101376"/>
                  </a:lnTo>
                  <a:lnTo>
                    <a:pt x="0" y="85543"/>
                  </a:lnTo>
                  <a:lnTo>
                    <a:pt x="11984" y="56898"/>
                  </a:lnTo>
                  <a:lnTo>
                    <a:pt x="30353" y="31774"/>
                  </a:lnTo>
                  <a:lnTo>
                    <a:pt x="56203" y="9511"/>
                  </a:lnTo>
                  <a:lnTo>
                    <a:pt x="82158" y="1430"/>
                  </a:lnTo>
                  <a:lnTo>
                    <a:pt x="126534" y="0"/>
                  </a:lnTo>
                  <a:lnTo>
                    <a:pt x="153970" y="6562"/>
                  </a:lnTo>
                  <a:lnTo>
                    <a:pt x="177862" y="21177"/>
                  </a:lnTo>
                  <a:lnTo>
                    <a:pt x="205454" y="54724"/>
                  </a:lnTo>
                  <a:lnTo>
                    <a:pt x="214781" y="83916"/>
                  </a:lnTo>
                  <a:lnTo>
                    <a:pt x="216913" y="126996"/>
                  </a:lnTo>
                  <a:lnTo>
                    <a:pt x="207153" y="178583"/>
                  </a:lnTo>
                  <a:lnTo>
                    <a:pt x="191776" y="214317"/>
                  </a:lnTo>
                  <a:lnTo>
                    <a:pt x="151844" y="264427"/>
                  </a:lnTo>
                  <a:lnTo>
                    <a:pt x="125345" y="280437"/>
                  </a:lnTo>
                  <a:lnTo>
                    <a:pt x="116700" y="281206"/>
                  </a:lnTo>
                  <a:lnTo>
                    <a:pt x="100856" y="275822"/>
                  </a:lnTo>
                  <a:lnTo>
                    <a:pt x="96865" y="269940"/>
                  </a:lnTo>
                  <a:lnTo>
                    <a:pt x="95550" y="254047"/>
                  </a:lnTo>
                  <a:lnTo>
                    <a:pt x="99177" y="246065"/>
                  </a:lnTo>
                  <a:lnTo>
                    <a:pt x="112565" y="230958"/>
                  </a:lnTo>
                  <a:lnTo>
                    <a:pt x="139834" y="214888"/>
                  </a:lnTo>
                  <a:lnTo>
                    <a:pt x="175729" y="208306"/>
                  </a:lnTo>
                  <a:lnTo>
                    <a:pt x="210411" y="211946"/>
                  </a:lnTo>
                  <a:lnTo>
                    <a:pt x="242914" y="231611"/>
                  </a:lnTo>
                  <a:lnTo>
                    <a:pt x="276933" y="270868"/>
                  </a:lnTo>
                  <a:lnTo>
                    <a:pt x="313298" y="324955"/>
                  </a:lnTo>
                  <a:lnTo>
                    <a:pt x="333123" y="373750"/>
                  </a:lnTo>
                  <a:lnTo>
                    <a:pt x="345184" y="435382"/>
                  </a:lnTo>
                  <a:lnTo>
                    <a:pt x="344458" y="478749"/>
                  </a:lnTo>
                  <a:lnTo>
                    <a:pt x="333732" y="535324"/>
                  </a:lnTo>
                  <a:lnTo>
                    <a:pt x="318188" y="566333"/>
                  </a:lnTo>
                  <a:lnTo>
                    <a:pt x="302320" y="579579"/>
                  </a:lnTo>
                  <a:lnTo>
                    <a:pt x="282400" y="588196"/>
                  </a:lnTo>
                  <a:lnTo>
                    <a:pt x="244877" y="591877"/>
                  </a:lnTo>
                  <a:lnTo>
                    <a:pt x="187157" y="580114"/>
                  </a:lnTo>
                  <a:lnTo>
                    <a:pt x="136979" y="565307"/>
                  </a:lnTo>
                  <a:lnTo>
                    <a:pt x="85066" y="553510"/>
                  </a:lnTo>
                  <a:lnTo>
                    <a:pt x="38879" y="545725"/>
                  </a:lnTo>
                  <a:lnTo>
                    <a:pt x="1145" y="54244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5422176" y="5471309"/>
            <a:ext cx="1152360" cy="407664"/>
          </a:xfrm>
          <a:custGeom>
            <a:avLst/>
            <a:gdLst/>
            <a:ahLst/>
            <a:cxnLst/>
            <a:rect l="0" t="0" r="0" b="0"/>
            <a:pathLst>
              <a:path w="1152360" h="407664">
                <a:moveTo>
                  <a:pt x="0" y="108794"/>
                </a:moveTo>
                <a:lnTo>
                  <a:pt x="0" y="167411"/>
                </a:lnTo>
                <a:lnTo>
                  <a:pt x="11453" y="224008"/>
                </a:lnTo>
                <a:lnTo>
                  <a:pt x="28197" y="277171"/>
                </a:lnTo>
                <a:lnTo>
                  <a:pt x="35149" y="298272"/>
                </a:lnTo>
                <a:lnTo>
                  <a:pt x="48377" y="316229"/>
                </a:lnTo>
                <a:lnTo>
                  <a:pt x="88346" y="352876"/>
                </a:lnTo>
                <a:lnTo>
                  <a:pt x="149835" y="390571"/>
                </a:lnTo>
                <a:lnTo>
                  <a:pt x="195583" y="406610"/>
                </a:lnTo>
                <a:lnTo>
                  <a:pt x="219117" y="407663"/>
                </a:lnTo>
                <a:lnTo>
                  <a:pt x="262821" y="398807"/>
                </a:lnTo>
                <a:lnTo>
                  <a:pt x="304079" y="377387"/>
                </a:lnTo>
                <a:lnTo>
                  <a:pt x="364802" y="322810"/>
                </a:lnTo>
                <a:lnTo>
                  <a:pt x="391857" y="293615"/>
                </a:lnTo>
                <a:lnTo>
                  <a:pt x="429197" y="232666"/>
                </a:lnTo>
                <a:lnTo>
                  <a:pt x="455628" y="171748"/>
                </a:lnTo>
                <a:lnTo>
                  <a:pt x="483641" y="108775"/>
                </a:lnTo>
                <a:lnTo>
                  <a:pt x="505309" y="45622"/>
                </a:lnTo>
                <a:lnTo>
                  <a:pt x="519394" y="3509"/>
                </a:lnTo>
                <a:lnTo>
                  <a:pt x="522908" y="0"/>
                </a:lnTo>
                <a:lnTo>
                  <a:pt x="526420" y="1170"/>
                </a:lnTo>
                <a:lnTo>
                  <a:pt x="529931" y="5459"/>
                </a:lnTo>
                <a:lnTo>
                  <a:pt x="541926" y="66312"/>
                </a:lnTo>
                <a:lnTo>
                  <a:pt x="549870" y="127608"/>
                </a:lnTo>
                <a:lnTo>
                  <a:pt x="566514" y="182199"/>
                </a:lnTo>
                <a:lnTo>
                  <a:pt x="596836" y="244469"/>
                </a:lnTo>
                <a:lnTo>
                  <a:pt x="628692" y="283650"/>
                </a:lnTo>
                <a:lnTo>
                  <a:pt x="664779" y="311053"/>
                </a:lnTo>
                <a:lnTo>
                  <a:pt x="726597" y="336490"/>
                </a:lnTo>
                <a:lnTo>
                  <a:pt x="789648" y="355592"/>
                </a:lnTo>
                <a:lnTo>
                  <a:pt x="831753" y="349094"/>
                </a:lnTo>
                <a:lnTo>
                  <a:pt x="863338" y="336751"/>
                </a:lnTo>
                <a:lnTo>
                  <a:pt x="926507" y="297985"/>
                </a:lnTo>
                <a:lnTo>
                  <a:pt x="985553" y="249155"/>
                </a:lnTo>
                <a:lnTo>
                  <a:pt x="1024544" y="189317"/>
                </a:lnTo>
                <a:lnTo>
                  <a:pt x="1050182" y="129526"/>
                </a:lnTo>
                <a:lnTo>
                  <a:pt x="1079921" y="66652"/>
                </a:lnTo>
                <a:lnTo>
                  <a:pt x="1099555" y="10526"/>
                </a:lnTo>
                <a:lnTo>
                  <a:pt x="1089455" y="48088"/>
                </a:lnTo>
                <a:lnTo>
                  <a:pt x="1091735" y="67776"/>
                </a:lnTo>
                <a:lnTo>
                  <a:pt x="1096321" y="75599"/>
                </a:lnTo>
                <a:lnTo>
                  <a:pt x="1110774" y="87412"/>
                </a:lnTo>
                <a:lnTo>
                  <a:pt x="1119542" y="88690"/>
                </a:lnTo>
                <a:lnTo>
                  <a:pt x="1138643" y="83872"/>
                </a:lnTo>
                <a:lnTo>
                  <a:pt x="1145140" y="76971"/>
                </a:lnTo>
                <a:lnTo>
                  <a:pt x="1152359" y="56826"/>
                </a:lnTo>
                <a:lnTo>
                  <a:pt x="1150835" y="19177"/>
                </a:lnTo>
                <a:lnTo>
                  <a:pt x="1145079" y="10445"/>
                </a:lnTo>
                <a:lnTo>
                  <a:pt x="1136563" y="4624"/>
                </a:lnTo>
                <a:lnTo>
                  <a:pt x="1126206" y="743"/>
                </a:lnTo>
                <a:lnTo>
                  <a:pt x="1116962" y="495"/>
                </a:lnTo>
                <a:lnTo>
                  <a:pt x="1100451" y="6459"/>
                </a:lnTo>
                <a:lnTo>
                  <a:pt x="1088434" y="20028"/>
                </a:lnTo>
                <a:lnTo>
                  <a:pt x="1083592" y="28560"/>
                </a:lnTo>
                <a:lnTo>
                  <a:pt x="1081330" y="47398"/>
                </a:lnTo>
                <a:lnTo>
                  <a:pt x="1082365" y="57335"/>
                </a:lnTo>
                <a:lnTo>
                  <a:pt x="1087735" y="63960"/>
                </a:lnTo>
                <a:lnTo>
                  <a:pt x="1106179" y="71320"/>
                </a:lnTo>
                <a:lnTo>
                  <a:pt x="1115308" y="70943"/>
                </a:lnTo>
                <a:lnTo>
                  <a:pt x="1131692" y="64286"/>
                </a:lnTo>
                <a:lnTo>
                  <a:pt x="1136997" y="56895"/>
                </a:lnTo>
                <a:lnTo>
                  <a:pt x="1142891" y="36205"/>
                </a:lnTo>
                <a:lnTo>
                  <a:pt x="1140953" y="26476"/>
                </a:lnTo>
                <a:lnTo>
                  <a:pt x="1129441" y="9428"/>
                </a:lnTo>
                <a:lnTo>
                  <a:pt x="1122628" y="6285"/>
                </a:lnTo>
                <a:lnTo>
                  <a:pt x="1115747" y="6529"/>
                </a:lnTo>
                <a:lnTo>
                  <a:pt x="1101861" y="13040"/>
                </a:lnTo>
                <a:lnTo>
                  <a:pt x="1087890" y="23733"/>
                </a:lnTo>
                <a:lnTo>
                  <a:pt x="1085569" y="29860"/>
                </a:lnTo>
                <a:lnTo>
                  <a:pt x="1086360" y="36285"/>
                </a:lnTo>
                <a:lnTo>
                  <a:pt x="1089228" y="42907"/>
                </a:lnTo>
                <a:lnTo>
                  <a:pt x="1094650" y="46152"/>
                </a:lnTo>
                <a:lnTo>
                  <a:pt x="1110032" y="46639"/>
                </a:lnTo>
                <a:lnTo>
                  <a:pt x="1114368" y="42791"/>
                </a:lnTo>
                <a:lnTo>
                  <a:pt x="1116088" y="36716"/>
                </a:lnTo>
                <a:lnTo>
                  <a:pt x="1116065" y="29156"/>
                </a:lnTo>
                <a:lnTo>
                  <a:pt x="1112541" y="25287"/>
                </a:lnTo>
                <a:lnTo>
                  <a:pt x="1106682" y="23876"/>
                </a:lnTo>
                <a:lnTo>
                  <a:pt x="1099267" y="24107"/>
                </a:lnTo>
                <a:lnTo>
                  <a:pt x="1094323" y="28939"/>
                </a:lnTo>
                <a:lnTo>
                  <a:pt x="1088829" y="46787"/>
                </a:lnTo>
                <a:lnTo>
                  <a:pt x="1089704" y="54588"/>
                </a:lnTo>
                <a:lnTo>
                  <a:pt x="1092627" y="60959"/>
                </a:lnTo>
                <a:lnTo>
                  <a:pt x="1105493" y="7720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7402150" y="4983131"/>
            <a:ext cx="765380" cy="869683"/>
            <a:chOff x="7402150" y="4983131"/>
            <a:chExt cx="765380" cy="869683"/>
          </a:xfrm>
        </p:grpSpPr>
        <p:sp>
          <p:nvSpPr>
            <p:cNvPr id="65" name="Freeform 64"/>
            <p:cNvSpPr/>
            <p:nvPr/>
          </p:nvSpPr>
          <p:spPr>
            <a:xfrm>
              <a:off x="7559461" y="5116850"/>
              <a:ext cx="345141" cy="619940"/>
            </a:xfrm>
            <a:custGeom>
              <a:avLst/>
              <a:gdLst/>
              <a:ahLst/>
              <a:cxnLst/>
              <a:rect l="0" t="0" r="0" b="0"/>
              <a:pathLst>
                <a:path w="345141" h="619940">
                  <a:moveTo>
                    <a:pt x="200042" y="0"/>
                  </a:moveTo>
                  <a:lnTo>
                    <a:pt x="150543" y="55087"/>
                  </a:lnTo>
                  <a:lnTo>
                    <a:pt x="118885" y="113940"/>
                  </a:lnTo>
                  <a:lnTo>
                    <a:pt x="90265" y="168209"/>
                  </a:lnTo>
                  <a:lnTo>
                    <a:pt x="73408" y="192949"/>
                  </a:lnTo>
                  <a:lnTo>
                    <a:pt x="72335" y="191803"/>
                  </a:lnTo>
                  <a:lnTo>
                    <a:pt x="79019" y="164748"/>
                  </a:lnTo>
                  <a:lnTo>
                    <a:pt x="113079" y="104959"/>
                  </a:lnTo>
                  <a:lnTo>
                    <a:pt x="154486" y="47674"/>
                  </a:lnTo>
                  <a:lnTo>
                    <a:pt x="181084" y="30763"/>
                  </a:lnTo>
                  <a:lnTo>
                    <a:pt x="211192" y="18343"/>
                  </a:lnTo>
                  <a:lnTo>
                    <a:pt x="231903" y="17121"/>
                  </a:lnTo>
                  <a:lnTo>
                    <a:pt x="251637" y="21647"/>
                  </a:lnTo>
                  <a:lnTo>
                    <a:pt x="268206" y="31457"/>
                  </a:lnTo>
                  <a:lnTo>
                    <a:pt x="273560" y="39689"/>
                  </a:lnTo>
                  <a:lnTo>
                    <a:pt x="281096" y="73630"/>
                  </a:lnTo>
                  <a:lnTo>
                    <a:pt x="282859" y="99795"/>
                  </a:lnTo>
                  <a:lnTo>
                    <a:pt x="277403" y="123902"/>
                  </a:lnTo>
                  <a:lnTo>
                    <a:pt x="261178" y="154085"/>
                  </a:lnTo>
                  <a:lnTo>
                    <a:pt x="213961" y="215900"/>
                  </a:lnTo>
                  <a:lnTo>
                    <a:pt x="162890" y="259554"/>
                  </a:lnTo>
                  <a:lnTo>
                    <a:pt x="141806" y="267436"/>
                  </a:lnTo>
                  <a:lnTo>
                    <a:pt x="129632" y="269537"/>
                  </a:lnTo>
                  <a:lnTo>
                    <a:pt x="109866" y="265633"/>
                  </a:lnTo>
                  <a:lnTo>
                    <a:pt x="101321" y="261317"/>
                  </a:lnTo>
                  <a:lnTo>
                    <a:pt x="97963" y="254929"/>
                  </a:lnTo>
                  <a:lnTo>
                    <a:pt x="98064" y="247162"/>
                  </a:lnTo>
                  <a:lnTo>
                    <a:pt x="100471" y="238473"/>
                  </a:lnTo>
                  <a:lnTo>
                    <a:pt x="106755" y="232681"/>
                  </a:lnTo>
                  <a:lnTo>
                    <a:pt x="126215" y="226246"/>
                  </a:lnTo>
                  <a:lnTo>
                    <a:pt x="157891" y="228212"/>
                  </a:lnTo>
                  <a:lnTo>
                    <a:pt x="198864" y="240528"/>
                  </a:lnTo>
                  <a:lnTo>
                    <a:pt x="238028" y="270941"/>
                  </a:lnTo>
                  <a:lnTo>
                    <a:pt x="294978" y="330128"/>
                  </a:lnTo>
                  <a:lnTo>
                    <a:pt x="317208" y="360248"/>
                  </a:lnTo>
                  <a:lnTo>
                    <a:pt x="335793" y="411754"/>
                  </a:lnTo>
                  <a:lnTo>
                    <a:pt x="345140" y="466989"/>
                  </a:lnTo>
                  <a:lnTo>
                    <a:pt x="340179" y="491820"/>
                  </a:lnTo>
                  <a:lnTo>
                    <a:pt x="311389" y="553150"/>
                  </a:lnTo>
                  <a:lnTo>
                    <a:pt x="289835" y="580096"/>
                  </a:lnTo>
                  <a:lnTo>
                    <a:pt x="261742" y="601729"/>
                  </a:lnTo>
                  <a:lnTo>
                    <a:pt x="230021" y="614897"/>
                  </a:lnTo>
                  <a:lnTo>
                    <a:pt x="174855" y="619939"/>
                  </a:lnTo>
                  <a:lnTo>
                    <a:pt x="119157" y="615346"/>
                  </a:lnTo>
                  <a:lnTo>
                    <a:pt x="67124" y="602004"/>
                  </a:lnTo>
                  <a:lnTo>
                    <a:pt x="24958" y="58117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02150" y="4983131"/>
              <a:ext cx="765380" cy="869683"/>
            </a:xfrm>
            <a:custGeom>
              <a:avLst/>
              <a:gdLst/>
              <a:ahLst/>
              <a:cxnLst/>
              <a:rect l="0" t="0" r="0" b="0"/>
              <a:pathLst>
                <a:path w="765380" h="869683">
                  <a:moveTo>
                    <a:pt x="536337" y="49490"/>
                  </a:moveTo>
                  <a:lnTo>
                    <a:pt x="518357" y="33849"/>
                  </a:lnTo>
                  <a:lnTo>
                    <a:pt x="461983" y="11053"/>
                  </a:lnTo>
                  <a:lnTo>
                    <a:pt x="417275" y="0"/>
                  </a:lnTo>
                  <a:lnTo>
                    <a:pt x="377447" y="901"/>
                  </a:lnTo>
                  <a:lnTo>
                    <a:pt x="316478" y="17276"/>
                  </a:lnTo>
                  <a:lnTo>
                    <a:pt x="256515" y="51446"/>
                  </a:lnTo>
                  <a:lnTo>
                    <a:pt x="205849" y="91991"/>
                  </a:lnTo>
                  <a:lnTo>
                    <a:pt x="160994" y="146476"/>
                  </a:lnTo>
                  <a:lnTo>
                    <a:pt x="128244" y="207614"/>
                  </a:lnTo>
                  <a:lnTo>
                    <a:pt x="112823" y="235942"/>
                  </a:lnTo>
                  <a:lnTo>
                    <a:pt x="96557" y="262273"/>
                  </a:lnTo>
                  <a:lnTo>
                    <a:pt x="64962" y="323426"/>
                  </a:lnTo>
                  <a:lnTo>
                    <a:pt x="45324" y="383135"/>
                  </a:lnTo>
                  <a:lnTo>
                    <a:pt x="27501" y="438615"/>
                  </a:lnTo>
                  <a:lnTo>
                    <a:pt x="16943" y="487270"/>
                  </a:lnTo>
                  <a:lnTo>
                    <a:pt x="6406" y="540551"/>
                  </a:lnTo>
                  <a:lnTo>
                    <a:pt x="1464" y="593383"/>
                  </a:lnTo>
                  <a:lnTo>
                    <a:pt x="0" y="651671"/>
                  </a:lnTo>
                  <a:lnTo>
                    <a:pt x="5156" y="696627"/>
                  </a:lnTo>
                  <a:lnTo>
                    <a:pt x="25783" y="750495"/>
                  </a:lnTo>
                  <a:lnTo>
                    <a:pt x="64876" y="806962"/>
                  </a:lnTo>
                  <a:lnTo>
                    <a:pt x="100417" y="833367"/>
                  </a:lnTo>
                  <a:lnTo>
                    <a:pt x="154348" y="854844"/>
                  </a:lnTo>
                  <a:lnTo>
                    <a:pt x="213181" y="867232"/>
                  </a:lnTo>
                  <a:lnTo>
                    <a:pt x="263552" y="869682"/>
                  </a:lnTo>
                  <a:lnTo>
                    <a:pt x="321796" y="864920"/>
                  </a:lnTo>
                  <a:lnTo>
                    <a:pt x="381568" y="852715"/>
                  </a:lnTo>
                  <a:lnTo>
                    <a:pt x="417170" y="841334"/>
                  </a:lnTo>
                  <a:lnTo>
                    <a:pt x="472780" y="810846"/>
                  </a:lnTo>
                  <a:lnTo>
                    <a:pt x="533914" y="773544"/>
                  </a:lnTo>
                  <a:lnTo>
                    <a:pt x="590917" y="726683"/>
                  </a:lnTo>
                  <a:lnTo>
                    <a:pt x="630424" y="688591"/>
                  </a:lnTo>
                  <a:lnTo>
                    <a:pt x="648832" y="659214"/>
                  </a:lnTo>
                  <a:lnTo>
                    <a:pt x="684369" y="596891"/>
                  </a:lnTo>
                  <a:lnTo>
                    <a:pt x="717572" y="536914"/>
                  </a:lnTo>
                  <a:lnTo>
                    <a:pt x="733927" y="510547"/>
                  </a:lnTo>
                  <a:lnTo>
                    <a:pt x="753603" y="456303"/>
                  </a:lnTo>
                  <a:lnTo>
                    <a:pt x="763188" y="403214"/>
                  </a:lnTo>
                  <a:lnTo>
                    <a:pt x="765379" y="346540"/>
                  </a:lnTo>
                  <a:lnTo>
                    <a:pt x="756232" y="284812"/>
                  </a:lnTo>
                  <a:lnTo>
                    <a:pt x="743160" y="222836"/>
                  </a:lnTo>
                  <a:lnTo>
                    <a:pt x="722077" y="169563"/>
                  </a:lnTo>
                  <a:lnTo>
                    <a:pt x="713254" y="146140"/>
                  </a:lnTo>
                  <a:lnTo>
                    <a:pt x="658097" y="86832"/>
                  </a:lnTo>
                  <a:lnTo>
                    <a:pt x="594860" y="49786"/>
                  </a:lnTo>
                  <a:lnTo>
                    <a:pt x="539579" y="27062"/>
                  </a:lnTo>
                  <a:lnTo>
                    <a:pt x="488945" y="20619"/>
                  </a:lnTo>
                  <a:lnTo>
                    <a:pt x="431052" y="17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857183" y="820893"/>
            <a:ext cx="6417694" cy="1499023"/>
            <a:chOff x="1857183" y="820893"/>
            <a:chExt cx="6417694" cy="1499023"/>
          </a:xfrm>
        </p:grpSpPr>
        <p:pic>
          <p:nvPicPr>
            <p:cNvPr id="2" name="Picture 1" descr="NBK-3400-dd626e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7183" y="989349"/>
              <a:ext cx="648927" cy="11544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400-dd6339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1795" y="184215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400-dd6358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2446" y="860476"/>
              <a:ext cx="526070" cy="10266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400-dd63c5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2572" y="1336790"/>
              <a:ext cx="253341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400-dd6404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12845" y="894593"/>
              <a:ext cx="677991" cy="10323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400-dd6432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11111" y="1297969"/>
              <a:ext cx="379683" cy="1447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400-dd648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1640" y="820893"/>
              <a:ext cx="558668" cy="1433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400-dd64af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7950" y="1360178"/>
              <a:ext cx="510595" cy="5440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400-dd64de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58718" y="841950"/>
              <a:ext cx="169114" cy="937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400-dd650d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95505" y="1157805"/>
              <a:ext cx="600782" cy="200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400-dd654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64044" y="1463132"/>
              <a:ext cx="158585" cy="4007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400-dd6645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4573" y="1252562"/>
              <a:ext cx="13970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400-dd6674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79858" y="1421018"/>
              <a:ext cx="642895" cy="4954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400-dd66b2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91328" y="1431442"/>
              <a:ext cx="442036" cy="5079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400-dd66e1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1160" y="978821"/>
              <a:ext cx="190132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400-dd6710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01080" y="1252562"/>
              <a:ext cx="558669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400-dd677d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38034" y="1610531"/>
              <a:ext cx="139700" cy="3586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400-dd679c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48562" y="134731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3400-dd67ea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7018" y="1447583"/>
              <a:ext cx="421171" cy="5005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400-dd6819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53888" y="1571313"/>
              <a:ext cx="620989" cy="7486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2" name="Group 31"/>
          <p:cNvGrpSpPr/>
          <p:nvPr/>
        </p:nvGrpSpPr>
        <p:grpSpPr>
          <a:xfrm>
            <a:off x="1642116" y="2747608"/>
            <a:ext cx="2706481" cy="1082996"/>
            <a:chOff x="1642116" y="2747608"/>
            <a:chExt cx="2706481" cy="1082996"/>
          </a:xfrm>
        </p:grpSpPr>
        <p:pic>
          <p:nvPicPr>
            <p:cNvPr id="23" name="Picture 22" descr="NBK-3400-dd6857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6914" y="2989764"/>
              <a:ext cx="158585" cy="7481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400-dd6886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2116" y="2898687"/>
              <a:ext cx="755373" cy="9319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400-dd68a5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49535" y="3175583"/>
              <a:ext cx="436490" cy="4752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3400-dd68d4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1023" y="3183265"/>
              <a:ext cx="334683" cy="4344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3400-dd6912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26635" y="3295090"/>
              <a:ext cx="148056" cy="2849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3400-dd6960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4521" y="3126634"/>
              <a:ext cx="139700" cy="139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3400-dd6a2b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4033" y="3145322"/>
              <a:ext cx="537611" cy="3715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400-dd6a79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1003" y="3099466"/>
              <a:ext cx="441252" cy="3665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3400-dd6aa8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8555" y="2747608"/>
              <a:ext cx="190042" cy="7587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7" name="Group 36"/>
          <p:cNvGrpSpPr/>
          <p:nvPr/>
        </p:nvGrpSpPr>
        <p:grpSpPr>
          <a:xfrm>
            <a:off x="4958593" y="2559296"/>
            <a:ext cx="1134981" cy="933705"/>
            <a:chOff x="4958593" y="2559296"/>
            <a:chExt cx="1134981" cy="933705"/>
          </a:xfrm>
        </p:grpSpPr>
        <p:pic>
          <p:nvPicPr>
            <p:cNvPr id="33" name="Picture 32" descr="NBK-3400-dd6b35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58634" y="2716023"/>
              <a:ext cx="168110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3400-dd6b63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8593" y="2559296"/>
              <a:ext cx="677228" cy="6206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3400-dd6b92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21847" y="3031878"/>
              <a:ext cx="295455" cy="4346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3400-dd6be0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81333" y="3063463"/>
              <a:ext cx="412241" cy="4295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4" name="Group 43"/>
          <p:cNvGrpSpPr/>
          <p:nvPr/>
        </p:nvGrpSpPr>
        <p:grpSpPr>
          <a:xfrm>
            <a:off x="6160215" y="2722243"/>
            <a:ext cx="1723068" cy="857774"/>
            <a:chOff x="6160215" y="2722243"/>
            <a:chExt cx="1723068" cy="857774"/>
          </a:xfrm>
        </p:grpSpPr>
        <p:pic>
          <p:nvPicPr>
            <p:cNvPr id="38" name="Picture 37" descr="NBK-3400-dd6c2e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0215" y="2722243"/>
              <a:ext cx="367781" cy="7758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3400-dd6c4d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6368" y="3063463"/>
              <a:ext cx="321636" cy="4339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3400-dd6c8c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4460" y="3083699"/>
              <a:ext cx="377360" cy="4130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3400-dd6cda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0634" y="2747608"/>
              <a:ext cx="139700" cy="737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3400-dd6d28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59007" y="2888071"/>
              <a:ext cx="558669" cy="1655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3400-dd6df3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95919" y="3022650"/>
              <a:ext cx="587364" cy="557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45" name="Picture 44" descr="NBK-3400-dd6e31.png"/>
          <p:cNvPicPr>
            <a:picLocks/>
          </p:cNvPicPr>
          <p:nvPr/>
        </p:nvPicPr>
        <p:blipFill>
          <a:blip r:embed="rId4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20976" y="3810987"/>
            <a:ext cx="6738896" cy="6207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1093" y="218738"/>
            <a:ext cx="1066531" cy="598043"/>
            <a:chOff x="391093" y="218738"/>
            <a:chExt cx="1066531" cy="598043"/>
          </a:xfrm>
        </p:grpSpPr>
        <p:sp>
          <p:nvSpPr>
            <p:cNvPr id="2" name="Freeform 1"/>
            <p:cNvSpPr/>
            <p:nvPr/>
          </p:nvSpPr>
          <p:spPr>
            <a:xfrm>
              <a:off x="391093" y="218738"/>
              <a:ext cx="440659" cy="598043"/>
            </a:xfrm>
            <a:custGeom>
              <a:avLst/>
              <a:gdLst/>
              <a:ahLst/>
              <a:cxnLst/>
              <a:rect l="0" t="0" r="0" b="0"/>
              <a:pathLst>
                <a:path w="440659" h="598043">
                  <a:moveTo>
                    <a:pt x="335373" y="76059"/>
                  </a:moveTo>
                  <a:lnTo>
                    <a:pt x="329505" y="70192"/>
                  </a:lnTo>
                  <a:lnTo>
                    <a:pt x="323941" y="64627"/>
                  </a:lnTo>
                  <a:lnTo>
                    <a:pt x="318142" y="58828"/>
                  </a:lnTo>
                  <a:lnTo>
                    <a:pt x="312061" y="52748"/>
                  </a:lnTo>
                  <a:lnTo>
                    <a:pt x="305731" y="46418"/>
                  </a:lnTo>
                  <a:lnTo>
                    <a:pt x="299199" y="39894"/>
                  </a:lnTo>
                  <a:lnTo>
                    <a:pt x="292350" y="33391"/>
                  </a:lnTo>
                  <a:lnTo>
                    <a:pt x="284919" y="27257"/>
                  </a:lnTo>
                  <a:lnTo>
                    <a:pt x="276808" y="21652"/>
                  </a:lnTo>
                  <a:lnTo>
                    <a:pt x="268073" y="16568"/>
                  </a:lnTo>
                  <a:lnTo>
                    <a:pt x="258831" y="11920"/>
                  </a:lnTo>
                  <a:lnTo>
                    <a:pt x="249206" y="7616"/>
                  </a:lnTo>
                  <a:lnTo>
                    <a:pt x="239302" y="3894"/>
                  </a:lnTo>
                  <a:lnTo>
                    <a:pt x="229201" y="1299"/>
                  </a:lnTo>
                  <a:lnTo>
                    <a:pt x="218958" y="35"/>
                  </a:lnTo>
                  <a:lnTo>
                    <a:pt x="208453" y="0"/>
                  </a:lnTo>
                  <a:lnTo>
                    <a:pt x="197409" y="965"/>
                  </a:lnTo>
                  <a:lnTo>
                    <a:pt x="185720" y="2688"/>
                  </a:lnTo>
                  <a:lnTo>
                    <a:pt x="173598" y="4962"/>
                  </a:lnTo>
                  <a:lnTo>
                    <a:pt x="161462" y="7625"/>
                  </a:lnTo>
                  <a:lnTo>
                    <a:pt x="149561" y="10569"/>
                  </a:lnTo>
                  <a:lnTo>
                    <a:pt x="138131" y="14036"/>
                  </a:lnTo>
                  <a:lnTo>
                    <a:pt x="127454" y="18580"/>
                  </a:lnTo>
                  <a:lnTo>
                    <a:pt x="117609" y="24421"/>
                  </a:lnTo>
                  <a:lnTo>
                    <a:pt x="108506" y="31463"/>
                  </a:lnTo>
                  <a:lnTo>
                    <a:pt x="99998" y="39487"/>
                  </a:lnTo>
                  <a:lnTo>
                    <a:pt x="91937" y="48256"/>
                  </a:lnTo>
                  <a:lnTo>
                    <a:pt x="84199" y="57567"/>
                  </a:lnTo>
                  <a:lnTo>
                    <a:pt x="76688" y="67262"/>
                  </a:lnTo>
                  <a:lnTo>
                    <a:pt x="69336" y="77228"/>
                  </a:lnTo>
                  <a:lnTo>
                    <a:pt x="62091" y="87547"/>
                  </a:lnTo>
                  <a:lnTo>
                    <a:pt x="54920" y="98466"/>
                  </a:lnTo>
                  <a:lnTo>
                    <a:pt x="47804" y="110079"/>
                  </a:lnTo>
                  <a:lnTo>
                    <a:pt x="40890" y="122489"/>
                  </a:lnTo>
                  <a:lnTo>
                    <a:pt x="34473" y="135885"/>
                  </a:lnTo>
                  <a:lnTo>
                    <a:pt x="28677" y="150266"/>
                  </a:lnTo>
                  <a:lnTo>
                    <a:pt x="23463" y="165331"/>
                  </a:lnTo>
                  <a:lnTo>
                    <a:pt x="18727" y="180589"/>
                  </a:lnTo>
                  <a:lnTo>
                    <a:pt x="14360" y="195743"/>
                  </a:lnTo>
                  <a:lnTo>
                    <a:pt x="10426" y="210850"/>
                  </a:lnTo>
                  <a:lnTo>
                    <a:pt x="7156" y="226212"/>
                  </a:lnTo>
                  <a:lnTo>
                    <a:pt x="4621" y="241988"/>
                  </a:lnTo>
                  <a:lnTo>
                    <a:pt x="2749" y="258024"/>
                  </a:lnTo>
                  <a:lnTo>
                    <a:pt x="1410" y="273950"/>
                  </a:lnTo>
                  <a:lnTo>
                    <a:pt x="476" y="289560"/>
                  </a:lnTo>
                  <a:lnTo>
                    <a:pt x="0" y="304976"/>
                  </a:lnTo>
                  <a:lnTo>
                    <a:pt x="205" y="320546"/>
                  </a:lnTo>
                  <a:lnTo>
                    <a:pt x="1158" y="336461"/>
                  </a:lnTo>
                  <a:lnTo>
                    <a:pt x="2780" y="352591"/>
                  </a:lnTo>
                  <a:lnTo>
                    <a:pt x="4939" y="368580"/>
                  </a:lnTo>
                  <a:lnTo>
                    <a:pt x="7508" y="384227"/>
                  </a:lnTo>
                  <a:lnTo>
                    <a:pt x="10538" y="399498"/>
                  </a:lnTo>
                  <a:lnTo>
                    <a:pt x="14249" y="414439"/>
                  </a:lnTo>
                  <a:lnTo>
                    <a:pt x="18714" y="429114"/>
                  </a:lnTo>
                  <a:lnTo>
                    <a:pt x="24017" y="443427"/>
                  </a:lnTo>
                  <a:lnTo>
                    <a:pt x="30333" y="457125"/>
                  </a:lnTo>
                  <a:lnTo>
                    <a:pt x="37655" y="470120"/>
                  </a:lnTo>
                  <a:lnTo>
                    <a:pt x="45674" y="482475"/>
                  </a:lnTo>
                  <a:lnTo>
                    <a:pt x="53894" y="494312"/>
                  </a:lnTo>
                  <a:lnTo>
                    <a:pt x="62013" y="505754"/>
                  </a:lnTo>
                  <a:lnTo>
                    <a:pt x="69920" y="516745"/>
                  </a:lnTo>
                  <a:lnTo>
                    <a:pt x="77609" y="527059"/>
                  </a:lnTo>
                  <a:lnTo>
                    <a:pt x="85123" y="536629"/>
                  </a:lnTo>
                  <a:lnTo>
                    <a:pt x="92830" y="545531"/>
                  </a:lnTo>
                  <a:lnTo>
                    <a:pt x="101384" y="553897"/>
                  </a:lnTo>
                  <a:lnTo>
                    <a:pt x="111068" y="561855"/>
                  </a:lnTo>
                  <a:lnTo>
                    <a:pt x="121677" y="569353"/>
                  </a:lnTo>
                  <a:lnTo>
                    <a:pt x="132716" y="576169"/>
                  </a:lnTo>
                  <a:lnTo>
                    <a:pt x="143853" y="582233"/>
                  </a:lnTo>
                  <a:lnTo>
                    <a:pt x="155263" y="587458"/>
                  </a:lnTo>
                  <a:lnTo>
                    <a:pt x="167514" y="591669"/>
                  </a:lnTo>
                  <a:lnTo>
                    <a:pt x="180858" y="594867"/>
                  </a:lnTo>
                  <a:lnTo>
                    <a:pt x="194921" y="597031"/>
                  </a:lnTo>
                  <a:lnTo>
                    <a:pt x="208907" y="598042"/>
                  </a:lnTo>
                  <a:lnTo>
                    <a:pt x="222352" y="597945"/>
                  </a:lnTo>
                  <a:lnTo>
                    <a:pt x="235143" y="596916"/>
                  </a:lnTo>
                  <a:lnTo>
                    <a:pt x="247339" y="595162"/>
                  </a:lnTo>
                  <a:lnTo>
                    <a:pt x="259059" y="592870"/>
                  </a:lnTo>
                  <a:lnTo>
                    <a:pt x="270421" y="590027"/>
                  </a:lnTo>
                  <a:lnTo>
                    <a:pt x="281524" y="586441"/>
                  </a:lnTo>
                  <a:lnTo>
                    <a:pt x="292441" y="582065"/>
                  </a:lnTo>
                  <a:lnTo>
                    <a:pt x="303063" y="576992"/>
                  </a:lnTo>
                  <a:lnTo>
                    <a:pt x="313123" y="571361"/>
                  </a:lnTo>
                  <a:lnTo>
                    <a:pt x="322515" y="565309"/>
                  </a:lnTo>
                  <a:lnTo>
                    <a:pt x="331127" y="558787"/>
                  </a:lnTo>
                  <a:lnTo>
                    <a:pt x="338765" y="551578"/>
                  </a:lnTo>
                  <a:lnTo>
                    <a:pt x="345421" y="543616"/>
                  </a:lnTo>
                  <a:lnTo>
                    <a:pt x="351230" y="534981"/>
                  </a:lnTo>
                  <a:lnTo>
                    <a:pt x="356373" y="525807"/>
                  </a:lnTo>
                  <a:lnTo>
                    <a:pt x="361013" y="516218"/>
                  </a:lnTo>
                  <a:lnTo>
                    <a:pt x="364962" y="505998"/>
                  </a:lnTo>
                  <a:lnTo>
                    <a:pt x="367710" y="494621"/>
                  </a:lnTo>
                  <a:lnTo>
                    <a:pt x="369072" y="481894"/>
                  </a:lnTo>
                  <a:lnTo>
                    <a:pt x="369002" y="468093"/>
                  </a:lnTo>
                  <a:lnTo>
                    <a:pt x="367435" y="453757"/>
                  </a:lnTo>
                  <a:lnTo>
                    <a:pt x="364485" y="439272"/>
                  </a:lnTo>
                  <a:lnTo>
                    <a:pt x="360234" y="425140"/>
                  </a:lnTo>
                  <a:lnTo>
                    <a:pt x="354639" y="412038"/>
                  </a:lnTo>
                  <a:lnTo>
                    <a:pt x="347804" y="400231"/>
                  </a:lnTo>
                  <a:lnTo>
                    <a:pt x="339945" y="389644"/>
                  </a:lnTo>
                  <a:lnTo>
                    <a:pt x="331300" y="380057"/>
                  </a:lnTo>
                  <a:lnTo>
                    <a:pt x="322075" y="371242"/>
                  </a:lnTo>
                  <a:lnTo>
                    <a:pt x="312270" y="363319"/>
                  </a:lnTo>
                  <a:lnTo>
                    <a:pt x="301704" y="356740"/>
                  </a:lnTo>
                  <a:lnTo>
                    <a:pt x="290434" y="351661"/>
                  </a:lnTo>
                  <a:lnTo>
                    <a:pt x="281983" y="348454"/>
                  </a:lnTo>
                  <a:lnTo>
                    <a:pt x="280335" y="346960"/>
                  </a:lnTo>
                  <a:lnTo>
                    <a:pt x="283626" y="345817"/>
                  </a:lnTo>
                  <a:lnTo>
                    <a:pt x="290003" y="344535"/>
                  </a:lnTo>
                  <a:lnTo>
                    <a:pt x="298556" y="343272"/>
                  </a:lnTo>
                  <a:lnTo>
                    <a:pt x="308724" y="342187"/>
                  </a:lnTo>
                  <a:lnTo>
                    <a:pt x="320237" y="341168"/>
                  </a:lnTo>
                  <a:lnTo>
                    <a:pt x="333066" y="339892"/>
                  </a:lnTo>
                  <a:lnTo>
                    <a:pt x="347081" y="338192"/>
                  </a:lnTo>
                  <a:lnTo>
                    <a:pt x="361883" y="336214"/>
                  </a:lnTo>
                  <a:lnTo>
                    <a:pt x="378639" y="334134"/>
                  </a:lnTo>
                  <a:lnTo>
                    <a:pt x="402173" y="331767"/>
                  </a:lnTo>
                  <a:lnTo>
                    <a:pt x="440658" y="3287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0744" y="504392"/>
              <a:ext cx="215277" cy="256407"/>
            </a:xfrm>
            <a:custGeom>
              <a:avLst/>
              <a:gdLst/>
              <a:ahLst/>
              <a:cxnLst/>
              <a:rect l="0" t="0" r="0" b="0"/>
              <a:pathLst>
                <a:path w="215277" h="256407">
                  <a:moveTo>
                    <a:pt x="88934" y="116789"/>
                  </a:moveTo>
                  <a:lnTo>
                    <a:pt x="97736" y="113855"/>
                  </a:lnTo>
                  <a:lnTo>
                    <a:pt x="106082" y="111073"/>
                  </a:lnTo>
                  <a:lnTo>
                    <a:pt x="114781" y="108173"/>
                  </a:lnTo>
                  <a:lnTo>
                    <a:pt x="123902" y="105133"/>
                  </a:lnTo>
                  <a:lnTo>
                    <a:pt x="133397" y="101968"/>
                  </a:lnTo>
                  <a:lnTo>
                    <a:pt x="143185" y="98699"/>
                  </a:lnTo>
                  <a:lnTo>
                    <a:pt x="153026" y="95189"/>
                  </a:lnTo>
                  <a:lnTo>
                    <a:pt x="162551" y="91149"/>
                  </a:lnTo>
                  <a:lnTo>
                    <a:pt x="171575" y="86458"/>
                  </a:lnTo>
                  <a:lnTo>
                    <a:pt x="179768" y="80832"/>
                  </a:lnTo>
                  <a:lnTo>
                    <a:pt x="186593" y="73766"/>
                  </a:lnTo>
                  <a:lnTo>
                    <a:pt x="191870" y="65128"/>
                  </a:lnTo>
                  <a:lnTo>
                    <a:pt x="195261" y="55412"/>
                  </a:lnTo>
                  <a:lnTo>
                    <a:pt x="196113" y="45513"/>
                  </a:lnTo>
                  <a:lnTo>
                    <a:pt x="194309" y="35975"/>
                  </a:lnTo>
                  <a:lnTo>
                    <a:pt x="190013" y="27135"/>
                  </a:lnTo>
                  <a:lnTo>
                    <a:pt x="183401" y="19277"/>
                  </a:lnTo>
                  <a:lnTo>
                    <a:pt x="174808" y="12451"/>
                  </a:lnTo>
                  <a:lnTo>
                    <a:pt x="164652" y="6851"/>
                  </a:lnTo>
                  <a:lnTo>
                    <a:pt x="153328" y="2905"/>
                  </a:lnTo>
                  <a:lnTo>
                    <a:pt x="141166" y="692"/>
                  </a:lnTo>
                  <a:lnTo>
                    <a:pt x="128579" y="0"/>
                  </a:lnTo>
                  <a:lnTo>
                    <a:pt x="116057" y="515"/>
                  </a:lnTo>
                  <a:lnTo>
                    <a:pt x="103863" y="1937"/>
                  </a:lnTo>
                  <a:lnTo>
                    <a:pt x="92217" y="4176"/>
                  </a:lnTo>
                  <a:lnTo>
                    <a:pt x="81389" y="7349"/>
                  </a:lnTo>
                  <a:lnTo>
                    <a:pt x="71437" y="11448"/>
                  </a:lnTo>
                  <a:lnTo>
                    <a:pt x="62262" y="16505"/>
                  </a:lnTo>
                  <a:lnTo>
                    <a:pt x="53704" y="22655"/>
                  </a:lnTo>
                  <a:lnTo>
                    <a:pt x="45609" y="29875"/>
                  </a:lnTo>
                  <a:lnTo>
                    <a:pt x="37848" y="38165"/>
                  </a:lnTo>
                  <a:lnTo>
                    <a:pt x="30322" y="47632"/>
                  </a:lnTo>
                  <a:lnTo>
                    <a:pt x="22968" y="58224"/>
                  </a:lnTo>
                  <a:lnTo>
                    <a:pt x="16063" y="69760"/>
                  </a:lnTo>
                  <a:lnTo>
                    <a:pt x="10184" y="82027"/>
                  </a:lnTo>
                  <a:lnTo>
                    <a:pt x="5571" y="94829"/>
                  </a:lnTo>
                  <a:lnTo>
                    <a:pt x="2306" y="107848"/>
                  </a:lnTo>
                  <a:lnTo>
                    <a:pt x="481" y="120661"/>
                  </a:lnTo>
                  <a:lnTo>
                    <a:pt x="0" y="133056"/>
                  </a:lnTo>
                  <a:lnTo>
                    <a:pt x="796" y="145005"/>
                  </a:lnTo>
                  <a:lnTo>
                    <a:pt x="2916" y="156570"/>
                  </a:lnTo>
                  <a:lnTo>
                    <a:pt x="6265" y="167828"/>
                  </a:lnTo>
                  <a:lnTo>
                    <a:pt x="10630" y="178696"/>
                  </a:lnTo>
                  <a:lnTo>
                    <a:pt x="15776" y="188928"/>
                  </a:lnTo>
                  <a:lnTo>
                    <a:pt x="21500" y="198438"/>
                  </a:lnTo>
                  <a:lnTo>
                    <a:pt x="27799" y="207131"/>
                  </a:lnTo>
                  <a:lnTo>
                    <a:pt x="34859" y="214824"/>
                  </a:lnTo>
                  <a:lnTo>
                    <a:pt x="42720" y="221517"/>
                  </a:lnTo>
                  <a:lnTo>
                    <a:pt x="51288" y="227351"/>
                  </a:lnTo>
                  <a:lnTo>
                    <a:pt x="60417" y="232512"/>
                  </a:lnTo>
                  <a:lnTo>
                    <a:pt x="69967" y="237172"/>
                  </a:lnTo>
                  <a:lnTo>
                    <a:pt x="79821" y="241474"/>
                  </a:lnTo>
                  <a:lnTo>
                    <a:pt x="89889" y="245524"/>
                  </a:lnTo>
                  <a:lnTo>
                    <a:pt x="100104" y="249391"/>
                  </a:lnTo>
                  <a:lnTo>
                    <a:pt x="110422" y="252802"/>
                  </a:lnTo>
                  <a:lnTo>
                    <a:pt x="120808" y="255181"/>
                  </a:lnTo>
                  <a:lnTo>
                    <a:pt x="131246" y="256300"/>
                  </a:lnTo>
                  <a:lnTo>
                    <a:pt x="141883" y="256406"/>
                  </a:lnTo>
                  <a:lnTo>
                    <a:pt x="153017" y="256021"/>
                  </a:lnTo>
                  <a:lnTo>
                    <a:pt x="164752" y="255505"/>
                  </a:lnTo>
                  <a:lnTo>
                    <a:pt x="176441" y="255024"/>
                  </a:lnTo>
                  <a:lnTo>
                    <a:pt x="187927" y="254583"/>
                  </a:lnTo>
                  <a:lnTo>
                    <a:pt x="200222" y="254150"/>
                  </a:lnTo>
                  <a:lnTo>
                    <a:pt x="215276" y="25365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99140" y="536953"/>
              <a:ext cx="258484" cy="228658"/>
            </a:xfrm>
            <a:custGeom>
              <a:avLst/>
              <a:gdLst/>
              <a:ahLst/>
              <a:cxnLst/>
              <a:rect l="0" t="0" r="0" b="0"/>
              <a:pathLst>
                <a:path w="258484" h="228658">
                  <a:moveTo>
                    <a:pt x="137979" y="42114"/>
                  </a:moveTo>
                  <a:lnTo>
                    <a:pt x="132044" y="36313"/>
                  </a:lnTo>
                  <a:lnTo>
                    <a:pt x="125839" y="31389"/>
                  </a:lnTo>
                  <a:lnTo>
                    <a:pt x="118744" y="26896"/>
                  </a:lnTo>
                  <a:lnTo>
                    <a:pt x="110803" y="23020"/>
                  </a:lnTo>
                  <a:lnTo>
                    <a:pt x="102157" y="20304"/>
                  </a:lnTo>
                  <a:lnTo>
                    <a:pt x="92962" y="18953"/>
                  </a:lnTo>
                  <a:lnTo>
                    <a:pt x="83363" y="19025"/>
                  </a:lnTo>
                  <a:lnTo>
                    <a:pt x="73473" y="20590"/>
                  </a:lnTo>
                  <a:lnTo>
                    <a:pt x="63385" y="23543"/>
                  </a:lnTo>
                  <a:lnTo>
                    <a:pt x="53324" y="27965"/>
                  </a:lnTo>
                  <a:lnTo>
                    <a:pt x="43643" y="34206"/>
                  </a:lnTo>
                  <a:lnTo>
                    <a:pt x="34506" y="42293"/>
                  </a:lnTo>
                  <a:lnTo>
                    <a:pt x="26066" y="51976"/>
                  </a:lnTo>
                  <a:lnTo>
                    <a:pt x="18542" y="62917"/>
                  </a:lnTo>
                  <a:lnTo>
                    <a:pt x="11972" y="74789"/>
                  </a:lnTo>
                  <a:lnTo>
                    <a:pt x="6560" y="87166"/>
                  </a:lnTo>
                  <a:lnTo>
                    <a:pt x="2747" y="99540"/>
                  </a:lnTo>
                  <a:lnTo>
                    <a:pt x="628" y="111636"/>
                  </a:lnTo>
                  <a:lnTo>
                    <a:pt x="0" y="123384"/>
                  </a:lnTo>
                  <a:lnTo>
                    <a:pt x="558" y="134812"/>
                  </a:lnTo>
                  <a:lnTo>
                    <a:pt x="2009" y="145980"/>
                  </a:lnTo>
                  <a:lnTo>
                    <a:pt x="4269" y="156786"/>
                  </a:lnTo>
                  <a:lnTo>
                    <a:pt x="7455" y="166977"/>
                  </a:lnTo>
                  <a:lnTo>
                    <a:pt x="11563" y="176465"/>
                  </a:lnTo>
                  <a:lnTo>
                    <a:pt x="16625" y="185312"/>
                  </a:lnTo>
                  <a:lnTo>
                    <a:pt x="22780" y="193642"/>
                  </a:lnTo>
                  <a:lnTo>
                    <a:pt x="30007" y="201571"/>
                  </a:lnTo>
                  <a:lnTo>
                    <a:pt x="38471" y="208879"/>
                  </a:lnTo>
                  <a:lnTo>
                    <a:pt x="48588" y="215036"/>
                  </a:lnTo>
                  <a:lnTo>
                    <a:pt x="60434" y="219844"/>
                  </a:lnTo>
                  <a:lnTo>
                    <a:pt x="73796" y="223411"/>
                  </a:lnTo>
                  <a:lnTo>
                    <a:pt x="88360" y="225971"/>
                  </a:lnTo>
                  <a:lnTo>
                    <a:pt x="103814" y="227760"/>
                  </a:lnTo>
                  <a:lnTo>
                    <a:pt x="119579" y="228657"/>
                  </a:lnTo>
                  <a:lnTo>
                    <a:pt x="134848" y="228210"/>
                  </a:lnTo>
                  <a:lnTo>
                    <a:pt x="149219" y="226282"/>
                  </a:lnTo>
                  <a:lnTo>
                    <a:pt x="162493" y="223021"/>
                  </a:lnTo>
                  <a:lnTo>
                    <a:pt x="174497" y="218691"/>
                  </a:lnTo>
                  <a:lnTo>
                    <a:pt x="185276" y="213556"/>
                  </a:lnTo>
                  <a:lnTo>
                    <a:pt x="195026" y="207838"/>
                  </a:lnTo>
                  <a:lnTo>
                    <a:pt x="203977" y="201708"/>
                  </a:lnTo>
                  <a:lnTo>
                    <a:pt x="212339" y="195288"/>
                  </a:lnTo>
                  <a:lnTo>
                    <a:pt x="220281" y="188504"/>
                  </a:lnTo>
                  <a:lnTo>
                    <a:pt x="227929" y="181111"/>
                  </a:lnTo>
                  <a:lnTo>
                    <a:pt x="235365" y="173019"/>
                  </a:lnTo>
                  <a:lnTo>
                    <a:pt x="242325" y="164125"/>
                  </a:lnTo>
                  <a:lnTo>
                    <a:pt x="248241" y="154244"/>
                  </a:lnTo>
                  <a:lnTo>
                    <a:pt x="252878" y="143371"/>
                  </a:lnTo>
                  <a:lnTo>
                    <a:pt x="256160" y="131645"/>
                  </a:lnTo>
                  <a:lnTo>
                    <a:pt x="257995" y="119250"/>
                  </a:lnTo>
                  <a:lnTo>
                    <a:pt x="258483" y="106362"/>
                  </a:lnTo>
                  <a:lnTo>
                    <a:pt x="257693" y="93285"/>
                  </a:lnTo>
                  <a:lnTo>
                    <a:pt x="255576" y="80433"/>
                  </a:lnTo>
                  <a:lnTo>
                    <a:pt x="252220" y="68017"/>
                  </a:lnTo>
                  <a:lnTo>
                    <a:pt x="247510" y="56224"/>
                  </a:lnTo>
                  <a:lnTo>
                    <a:pt x="241069" y="45296"/>
                  </a:lnTo>
                  <a:lnTo>
                    <a:pt x="232853" y="35287"/>
                  </a:lnTo>
                  <a:lnTo>
                    <a:pt x="223324" y="26384"/>
                  </a:lnTo>
                  <a:lnTo>
                    <a:pt x="212123" y="18124"/>
                  </a:lnTo>
                  <a:lnTo>
                    <a:pt x="196033" y="9781"/>
                  </a:lnTo>
                  <a:lnTo>
                    <a:pt x="16956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603631" y="436257"/>
            <a:ext cx="944266" cy="637650"/>
            <a:chOff x="1603631" y="436257"/>
            <a:chExt cx="944266" cy="637650"/>
          </a:xfrm>
        </p:grpSpPr>
        <p:sp>
          <p:nvSpPr>
            <p:cNvPr id="6" name="Freeform 5"/>
            <p:cNvSpPr/>
            <p:nvPr/>
          </p:nvSpPr>
          <p:spPr>
            <a:xfrm>
              <a:off x="1603631" y="509828"/>
              <a:ext cx="207271" cy="250957"/>
            </a:xfrm>
            <a:custGeom>
              <a:avLst/>
              <a:gdLst/>
              <a:ahLst/>
              <a:cxnLst/>
              <a:rect l="0" t="0" r="0" b="0"/>
              <a:pathLst>
                <a:path w="207271" h="250957">
                  <a:moveTo>
                    <a:pt x="7229" y="79767"/>
                  </a:moveTo>
                  <a:lnTo>
                    <a:pt x="7296" y="91503"/>
                  </a:lnTo>
                  <a:lnTo>
                    <a:pt x="7936" y="102631"/>
                  </a:lnTo>
                  <a:lnTo>
                    <a:pt x="9228" y="114234"/>
                  </a:lnTo>
                  <a:lnTo>
                    <a:pt x="10915" y="126568"/>
                  </a:lnTo>
                  <a:lnTo>
                    <a:pt x="12583" y="139877"/>
                  </a:lnTo>
                  <a:lnTo>
                    <a:pt x="13996" y="154181"/>
                  </a:lnTo>
                  <a:lnTo>
                    <a:pt x="15094" y="169186"/>
                  </a:lnTo>
                  <a:lnTo>
                    <a:pt x="15905" y="184399"/>
                  </a:lnTo>
                  <a:lnTo>
                    <a:pt x="16489" y="199513"/>
                  </a:lnTo>
                  <a:lnTo>
                    <a:pt x="17067" y="214252"/>
                  </a:lnTo>
                  <a:lnTo>
                    <a:pt x="17995" y="228301"/>
                  </a:lnTo>
                  <a:lnTo>
                    <a:pt x="19416" y="241463"/>
                  </a:lnTo>
                  <a:lnTo>
                    <a:pt x="20505" y="250242"/>
                  </a:lnTo>
                  <a:lnTo>
                    <a:pt x="20461" y="250956"/>
                  </a:lnTo>
                  <a:lnTo>
                    <a:pt x="19954" y="246043"/>
                  </a:lnTo>
                  <a:lnTo>
                    <a:pt x="19234" y="237908"/>
                  </a:lnTo>
                  <a:lnTo>
                    <a:pt x="18124" y="228172"/>
                  </a:lnTo>
                  <a:lnTo>
                    <a:pt x="16517" y="217734"/>
                  </a:lnTo>
                  <a:lnTo>
                    <a:pt x="14433" y="206707"/>
                  </a:lnTo>
                  <a:lnTo>
                    <a:pt x="11954" y="194671"/>
                  </a:lnTo>
                  <a:lnTo>
                    <a:pt x="9175" y="181446"/>
                  </a:lnTo>
                  <a:lnTo>
                    <a:pt x="6342" y="167283"/>
                  </a:lnTo>
                  <a:lnTo>
                    <a:pt x="3826" y="152692"/>
                  </a:lnTo>
                  <a:lnTo>
                    <a:pt x="1809" y="138025"/>
                  </a:lnTo>
                  <a:lnTo>
                    <a:pt x="457" y="123598"/>
                  </a:lnTo>
                  <a:lnTo>
                    <a:pt x="0" y="109764"/>
                  </a:lnTo>
                  <a:lnTo>
                    <a:pt x="476" y="96653"/>
                  </a:lnTo>
                  <a:lnTo>
                    <a:pt x="1931" y="84375"/>
                  </a:lnTo>
                  <a:lnTo>
                    <a:pt x="4503" y="73115"/>
                  </a:lnTo>
                  <a:lnTo>
                    <a:pt x="8164" y="62871"/>
                  </a:lnTo>
                  <a:lnTo>
                    <a:pt x="12909" y="53497"/>
                  </a:lnTo>
                  <a:lnTo>
                    <a:pt x="18842" y="44807"/>
                  </a:lnTo>
                  <a:lnTo>
                    <a:pt x="25912" y="36627"/>
                  </a:lnTo>
                  <a:lnTo>
                    <a:pt x="34100" y="28979"/>
                  </a:lnTo>
                  <a:lnTo>
                    <a:pt x="43498" y="22061"/>
                  </a:lnTo>
                  <a:lnTo>
                    <a:pt x="54043" y="15929"/>
                  </a:lnTo>
                  <a:lnTo>
                    <a:pt x="65548" y="10659"/>
                  </a:lnTo>
                  <a:lnTo>
                    <a:pt x="77794" y="6416"/>
                  </a:lnTo>
                  <a:lnTo>
                    <a:pt x="90587" y="3198"/>
                  </a:lnTo>
                  <a:lnTo>
                    <a:pt x="103770" y="1020"/>
                  </a:lnTo>
                  <a:lnTo>
                    <a:pt x="117225" y="0"/>
                  </a:lnTo>
                  <a:lnTo>
                    <a:pt x="130859" y="91"/>
                  </a:lnTo>
                  <a:lnTo>
                    <a:pt x="144391" y="1152"/>
                  </a:lnTo>
                  <a:lnTo>
                    <a:pt x="158886" y="3247"/>
                  </a:lnTo>
                  <a:lnTo>
                    <a:pt x="177850" y="7675"/>
                  </a:lnTo>
                  <a:lnTo>
                    <a:pt x="207270" y="165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6989" y="542880"/>
              <a:ext cx="303562" cy="531027"/>
            </a:xfrm>
            <a:custGeom>
              <a:avLst/>
              <a:gdLst/>
              <a:ahLst/>
              <a:cxnLst/>
              <a:rect l="0" t="0" r="0" b="0"/>
              <a:pathLst>
                <a:path w="303562" h="531027">
                  <a:moveTo>
                    <a:pt x="216596" y="141472"/>
                  </a:moveTo>
                  <a:lnTo>
                    <a:pt x="213662" y="129804"/>
                  </a:lnTo>
                  <a:lnTo>
                    <a:pt x="210880" y="119315"/>
                  </a:lnTo>
                  <a:lnTo>
                    <a:pt x="207981" y="109013"/>
                  </a:lnTo>
                  <a:lnTo>
                    <a:pt x="204940" y="98712"/>
                  </a:lnTo>
                  <a:lnTo>
                    <a:pt x="201775" y="88368"/>
                  </a:lnTo>
                  <a:lnTo>
                    <a:pt x="198507" y="77983"/>
                  </a:lnTo>
                  <a:lnTo>
                    <a:pt x="194996" y="67728"/>
                  </a:lnTo>
                  <a:lnTo>
                    <a:pt x="190956" y="57918"/>
                  </a:lnTo>
                  <a:lnTo>
                    <a:pt x="186270" y="48692"/>
                  </a:lnTo>
                  <a:lnTo>
                    <a:pt x="180817" y="40022"/>
                  </a:lnTo>
                  <a:lnTo>
                    <a:pt x="174399" y="31813"/>
                  </a:lnTo>
                  <a:lnTo>
                    <a:pt x="167001" y="23965"/>
                  </a:lnTo>
                  <a:lnTo>
                    <a:pt x="158591" y="16710"/>
                  </a:lnTo>
                  <a:lnTo>
                    <a:pt x="149044" y="10590"/>
                  </a:lnTo>
                  <a:lnTo>
                    <a:pt x="138398" y="5811"/>
                  </a:lnTo>
                  <a:lnTo>
                    <a:pt x="126827" y="2433"/>
                  </a:lnTo>
                  <a:lnTo>
                    <a:pt x="114535" y="532"/>
                  </a:lnTo>
                  <a:lnTo>
                    <a:pt x="101722" y="0"/>
                  </a:lnTo>
                  <a:lnTo>
                    <a:pt x="88865" y="760"/>
                  </a:lnTo>
                  <a:lnTo>
                    <a:pt x="76693" y="2858"/>
                  </a:lnTo>
                  <a:lnTo>
                    <a:pt x="65547" y="6196"/>
                  </a:lnTo>
                  <a:lnTo>
                    <a:pt x="55420" y="10724"/>
                  </a:lnTo>
                  <a:lnTo>
                    <a:pt x="46150" y="16511"/>
                  </a:lnTo>
                  <a:lnTo>
                    <a:pt x="37546" y="23478"/>
                  </a:lnTo>
                  <a:lnTo>
                    <a:pt x="29596" y="31428"/>
                  </a:lnTo>
                  <a:lnTo>
                    <a:pt x="22468" y="40134"/>
                  </a:lnTo>
                  <a:lnTo>
                    <a:pt x="16191" y="49405"/>
                  </a:lnTo>
                  <a:lnTo>
                    <a:pt x="10821" y="59410"/>
                  </a:lnTo>
                  <a:lnTo>
                    <a:pt x="6512" y="70644"/>
                  </a:lnTo>
                  <a:lnTo>
                    <a:pt x="3249" y="83269"/>
                  </a:lnTo>
                  <a:lnTo>
                    <a:pt x="1040" y="96833"/>
                  </a:lnTo>
                  <a:lnTo>
                    <a:pt x="0" y="110476"/>
                  </a:lnTo>
                  <a:lnTo>
                    <a:pt x="81" y="123684"/>
                  </a:lnTo>
                  <a:lnTo>
                    <a:pt x="1270" y="136143"/>
                  </a:lnTo>
                  <a:lnTo>
                    <a:pt x="3663" y="147585"/>
                  </a:lnTo>
                  <a:lnTo>
                    <a:pt x="7199" y="157980"/>
                  </a:lnTo>
                  <a:lnTo>
                    <a:pt x="11691" y="167468"/>
                  </a:lnTo>
                  <a:lnTo>
                    <a:pt x="16922" y="176243"/>
                  </a:lnTo>
                  <a:lnTo>
                    <a:pt x="22703" y="184483"/>
                  </a:lnTo>
                  <a:lnTo>
                    <a:pt x="29041" y="192172"/>
                  </a:lnTo>
                  <a:lnTo>
                    <a:pt x="36127" y="199118"/>
                  </a:lnTo>
                  <a:lnTo>
                    <a:pt x="44010" y="205265"/>
                  </a:lnTo>
                  <a:lnTo>
                    <a:pt x="52762" y="210376"/>
                  </a:lnTo>
                  <a:lnTo>
                    <a:pt x="62547" y="213979"/>
                  </a:lnTo>
                  <a:lnTo>
                    <a:pt x="73351" y="215955"/>
                  </a:lnTo>
                  <a:lnTo>
                    <a:pt x="84861" y="216484"/>
                  </a:lnTo>
                  <a:lnTo>
                    <a:pt x="96579" y="215859"/>
                  </a:lnTo>
                  <a:lnTo>
                    <a:pt x="108194" y="214362"/>
                  </a:lnTo>
                  <a:lnTo>
                    <a:pt x="119433" y="212072"/>
                  </a:lnTo>
                  <a:lnTo>
                    <a:pt x="129979" y="208866"/>
                  </a:lnTo>
                  <a:lnTo>
                    <a:pt x="139738" y="204744"/>
                  </a:lnTo>
                  <a:lnTo>
                    <a:pt x="148782" y="199673"/>
                  </a:lnTo>
                  <a:lnTo>
                    <a:pt x="157251" y="193512"/>
                  </a:lnTo>
                  <a:lnTo>
                    <a:pt x="165286" y="186290"/>
                  </a:lnTo>
                  <a:lnTo>
                    <a:pt x="173007" y="178169"/>
                  </a:lnTo>
                  <a:lnTo>
                    <a:pt x="180506" y="169346"/>
                  </a:lnTo>
                  <a:lnTo>
                    <a:pt x="187847" y="160006"/>
                  </a:lnTo>
                  <a:lnTo>
                    <a:pt x="194913" y="150294"/>
                  </a:lnTo>
                  <a:lnTo>
                    <a:pt x="201432" y="140323"/>
                  </a:lnTo>
                  <a:lnTo>
                    <a:pt x="207313" y="130216"/>
                  </a:lnTo>
                  <a:lnTo>
                    <a:pt x="213135" y="121614"/>
                  </a:lnTo>
                  <a:lnTo>
                    <a:pt x="219117" y="117302"/>
                  </a:lnTo>
                  <a:lnTo>
                    <a:pt x="224426" y="117914"/>
                  </a:lnTo>
                  <a:lnTo>
                    <a:pt x="229041" y="122572"/>
                  </a:lnTo>
                  <a:lnTo>
                    <a:pt x="233196" y="130189"/>
                  </a:lnTo>
                  <a:lnTo>
                    <a:pt x="237081" y="140041"/>
                  </a:lnTo>
                  <a:lnTo>
                    <a:pt x="240811" y="151787"/>
                  </a:lnTo>
                  <a:lnTo>
                    <a:pt x="244457" y="165101"/>
                  </a:lnTo>
                  <a:lnTo>
                    <a:pt x="248220" y="179638"/>
                  </a:lnTo>
                  <a:lnTo>
                    <a:pt x="252428" y="195084"/>
                  </a:lnTo>
                  <a:lnTo>
                    <a:pt x="257218" y="211175"/>
                  </a:lnTo>
                  <a:lnTo>
                    <a:pt x="262400" y="227389"/>
                  </a:lnTo>
                  <a:lnTo>
                    <a:pt x="267570" y="242969"/>
                  </a:lnTo>
                  <a:lnTo>
                    <a:pt x="272491" y="257567"/>
                  </a:lnTo>
                  <a:lnTo>
                    <a:pt x="277099" y="271505"/>
                  </a:lnTo>
                  <a:lnTo>
                    <a:pt x="281420" y="285552"/>
                  </a:lnTo>
                  <a:lnTo>
                    <a:pt x="285510" y="300157"/>
                  </a:lnTo>
                  <a:lnTo>
                    <a:pt x="289426" y="315427"/>
                  </a:lnTo>
                  <a:lnTo>
                    <a:pt x="293216" y="331298"/>
                  </a:lnTo>
                  <a:lnTo>
                    <a:pt x="296908" y="347643"/>
                  </a:lnTo>
                  <a:lnTo>
                    <a:pt x="300202" y="364181"/>
                  </a:lnTo>
                  <a:lnTo>
                    <a:pt x="302503" y="380503"/>
                  </a:lnTo>
                  <a:lnTo>
                    <a:pt x="303561" y="396394"/>
                  </a:lnTo>
                  <a:lnTo>
                    <a:pt x="303286" y="411502"/>
                  </a:lnTo>
                  <a:lnTo>
                    <a:pt x="301581" y="425276"/>
                  </a:lnTo>
                  <a:lnTo>
                    <a:pt x="298534" y="437535"/>
                  </a:lnTo>
                  <a:lnTo>
                    <a:pt x="294047" y="448258"/>
                  </a:lnTo>
                  <a:lnTo>
                    <a:pt x="287762" y="457405"/>
                  </a:lnTo>
                  <a:lnTo>
                    <a:pt x="279642" y="465112"/>
                  </a:lnTo>
                  <a:lnTo>
                    <a:pt x="269766" y="471477"/>
                  </a:lnTo>
                  <a:lnTo>
                    <a:pt x="258164" y="476471"/>
                  </a:lnTo>
                  <a:lnTo>
                    <a:pt x="245021" y="480205"/>
                  </a:lnTo>
                  <a:lnTo>
                    <a:pt x="230467" y="482901"/>
                  </a:lnTo>
                  <a:lnTo>
                    <a:pt x="214496" y="484803"/>
                  </a:lnTo>
                  <a:lnTo>
                    <a:pt x="197240" y="486127"/>
                  </a:lnTo>
                  <a:lnTo>
                    <a:pt x="179094" y="487205"/>
                  </a:lnTo>
                  <a:lnTo>
                    <a:pt x="160615" y="488470"/>
                  </a:lnTo>
                  <a:lnTo>
                    <a:pt x="142154" y="490140"/>
                  </a:lnTo>
                  <a:lnTo>
                    <a:pt x="124012" y="492246"/>
                  </a:lnTo>
                  <a:lnTo>
                    <a:pt x="106524" y="494731"/>
                  </a:lnTo>
                  <a:lnTo>
                    <a:pt x="89808" y="497518"/>
                  </a:lnTo>
                  <a:lnTo>
                    <a:pt x="74125" y="500694"/>
                  </a:lnTo>
                  <a:lnTo>
                    <a:pt x="59957" y="504504"/>
                  </a:lnTo>
                  <a:lnTo>
                    <a:pt x="47434" y="509020"/>
                  </a:lnTo>
                  <a:lnTo>
                    <a:pt x="36668" y="513869"/>
                  </a:lnTo>
                  <a:lnTo>
                    <a:pt x="26873" y="518794"/>
                  </a:lnTo>
                  <a:lnTo>
                    <a:pt x="17188" y="524229"/>
                  </a:lnTo>
                  <a:lnTo>
                    <a:pt x="6026" y="5310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0351" y="436257"/>
              <a:ext cx="307546" cy="289341"/>
            </a:xfrm>
            <a:custGeom>
              <a:avLst/>
              <a:gdLst/>
              <a:ahLst/>
              <a:cxnLst/>
              <a:rect l="0" t="0" r="0" b="0"/>
              <a:pathLst>
                <a:path w="307546" h="289341">
                  <a:moveTo>
                    <a:pt x="12747" y="174395"/>
                  </a:moveTo>
                  <a:lnTo>
                    <a:pt x="24415" y="171462"/>
                  </a:lnTo>
                  <a:lnTo>
                    <a:pt x="34904" y="168679"/>
                  </a:lnTo>
                  <a:lnTo>
                    <a:pt x="45206" y="165780"/>
                  </a:lnTo>
                  <a:lnTo>
                    <a:pt x="55507" y="162740"/>
                  </a:lnTo>
                  <a:lnTo>
                    <a:pt x="65851" y="159574"/>
                  </a:lnTo>
                  <a:lnTo>
                    <a:pt x="76245" y="156310"/>
                  </a:lnTo>
                  <a:lnTo>
                    <a:pt x="86846" y="152972"/>
                  </a:lnTo>
                  <a:lnTo>
                    <a:pt x="97952" y="149581"/>
                  </a:lnTo>
                  <a:lnTo>
                    <a:pt x="109676" y="146148"/>
                  </a:lnTo>
                  <a:lnTo>
                    <a:pt x="121651" y="142520"/>
                  </a:lnTo>
                  <a:lnTo>
                    <a:pt x="133157" y="138399"/>
                  </a:lnTo>
                  <a:lnTo>
                    <a:pt x="143819" y="133662"/>
                  </a:lnTo>
                  <a:lnTo>
                    <a:pt x="153605" y="128343"/>
                  </a:lnTo>
                  <a:lnTo>
                    <a:pt x="162638" y="122548"/>
                  </a:lnTo>
                  <a:lnTo>
                    <a:pt x="171079" y="116386"/>
                  </a:lnTo>
                  <a:lnTo>
                    <a:pt x="178918" y="109790"/>
                  </a:lnTo>
                  <a:lnTo>
                    <a:pt x="185972" y="102531"/>
                  </a:lnTo>
                  <a:lnTo>
                    <a:pt x="192193" y="94537"/>
                  </a:lnTo>
                  <a:lnTo>
                    <a:pt x="197356" y="85880"/>
                  </a:lnTo>
                  <a:lnTo>
                    <a:pt x="200994" y="76691"/>
                  </a:lnTo>
                  <a:lnTo>
                    <a:pt x="202985" y="67105"/>
                  </a:lnTo>
                  <a:lnTo>
                    <a:pt x="203185" y="57398"/>
                  </a:lnTo>
                  <a:lnTo>
                    <a:pt x="201273" y="47961"/>
                  </a:lnTo>
                  <a:lnTo>
                    <a:pt x="197283" y="38991"/>
                  </a:lnTo>
                  <a:lnTo>
                    <a:pt x="191520" y="30664"/>
                  </a:lnTo>
                  <a:lnTo>
                    <a:pt x="184372" y="23217"/>
                  </a:lnTo>
                  <a:lnTo>
                    <a:pt x="176194" y="16694"/>
                  </a:lnTo>
                  <a:lnTo>
                    <a:pt x="167112" y="11144"/>
                  </a:lnTo>
                  <a:lnTo>
                    <a:pt x="157040" y="6706"/>
                  </a:lnTo>
                  <a:lnTo>
                    <a:pt x="146011" y="3353"/>
                  </a:lnTo>
                  <a:lnTo>
                    <a:pt x="134335" y="1083"/>
                  </a:lnTo>
                  <a:lnTo>
                    <a:pt x="122498" y="0"/>
                  </a:lnTo>
                  <a:lnTo>
                    <a:pt x="110794" y="53"/>
                  </a:lnTo>
                  <a:lnTo>
                    <a:pt x="99325" y="1223"/>
                  </a:lnTo>
                  <a:lnTo>
                    <a:pt x="88091" y="3603"/>
                  </a:lnTo>
                  <a:lnTo>
                    <a:pt x="77057" y="7130"/>
                  </a:lnTo>
                  <a:lnTo>
                    <a:pt x="66342" y="11615"/>
                  </a:lnTo>
                  <a:lnTo>
                    <a:pt x="56213" y="16843"/>
                  </a:lnTo>
                  <a:lnTo>
                    <a:pt x="46771" y="22621"/>
                  </a:lnTo>
                  <a:lnTo>
                    <a:pt x="38125" y="28958"/>
                  </a:lnTo>
                  <a:lnTo>
                    <a:pt x="30463" y="36042"/>
                  </a:lnTo>
                  <a:lnTo>
                    <a:pt x="23790" y="43925"/>
                  </a:lnTo>
                  <a:lnTo>
                    <a:pt x="17970" y="52676"/>
                  </a:lnTo>
                  <a:lnTo>
                    <a:pt x="12819" y="62461"/>
                  </a:lnTo>
                  <a:lnTo>
                    <a:pt x="8173" y="73274"/>
                  </a:lnTo>
                  <a:lnTo>
                    <a:pt x="4222" y="85129"/>
                  </a:lnTo>
                  <a:lnTo>
                    <a:pt x="1471" y="98144"/>
                  </a:lnTo>
                  <a:lnTo>
                    <a:pt x="104" y="112261"/>
                  </a:lnTo>
                  <a:lnTo>
                    <a:pt x="0" y="126978"/>
                  </a:lnTo>
                  <a:lnTo>
                    <a:pt x="918" y="141469"/>
                  </a:lnTo>
                  <a:lnTo>
                    <a:pt x="2614" y="155286"/>
                  </a:lnTo>
                  <a:lnTo>
                    <a:pt x="5039" y="168342"/>
                  </a:lnTo>
                  <a:lnTo>
                    <a:pt x="8337" y="180723"/>
                  </a:lnTo>
                  <a:lnTo>
                    <a:pt x="12516" y="192566"/>
                  </a:lnTo>
                  <a:lnTo>
                    <a:pt x="17456" y="203842"/>
                  </a:lnTo>
                  <a:lnTo>
                    <a:pt x="22997" y="214356"/>
                  </a:lnTo>
                  <a:lnTo>
                    <a:pt x="28988" y="224060"/>
                  </a:lnTo>
                  <a:lnTo>
                    <a:pt x="35469" y="232883"/>
                  </a:lnTo>
                  <a:lnTo>
                    <a:pt x="42651" y="240665"/>
                  </a:lnTo>
                  <a:lnTo>
                    <a:pt x="50604" y="247422"/>
                  </a:lnTo>
                  <a:lnTo>
                    <a:pt x="59572" y="253469"/>
                  </a:lnTo>
                  <a:lnTo>
                    <a:pt x="70035" y="259305"/>
                  </a:lnTo>
                  <a:lnTo>
                    <a:pt x="82112" y="265227"/>
                  </a:lnTo>
                  <a:lnTo>
                    <a:pt x="95460" y="271021"/>
                  </a:lnTo>
                  <a:lnTo>
                    <a:pt x="109483" y="276079"/>
                  </a:lnTo>
                  <a:lnTo>
                    <a:pt x="123765" y="280109"/>
                  </a:lnTo>
                  <a:lnTo>
                    <a:pt x="138099" y="283137"/>
                  </a:lnTo>
                  <a:lnTo>
                    <a:pt x="152401" y="285326"/>
                  </a:lnTo>
                  <a:lnTo>
                    <a:pt x="166653" y="286871"/>
                  </a:lnTo>
                  <a:lnTo>
                    <a:pt x="181020" y="287943"/>
                  </a:lnTo>
                  <a:lnTo>
                    <a:pt x="195818" y="288678"/>
                  </a:lnTo>
                  <a:lnTo>
                    <a:pt x="211179" y="289174"/>
                  </a:lnTo>
                  <a:lnTo>
                    <a:pt x="226752" y="289340"/>
                  </a:lnTo>
                  <a:lnTo>
                    <a:pt x="241827" y="288920"/>
                  </a:lnTo>
                  <a:lnTo>
                    <a:pt x="256026" y="287824"/>
                  </a:lnTo>
                  <a:lnTo>
                    <a:pt x="268873" y="286266"/>
                  </a:lnTo>
                  <a:lnTo>
                    <a:pt x="280887" y="284519"/>
                  </a:lnTo>
                  <a:lnTo>
                    <a:pt x="293119" y="282430"/>
                  </a:lnTo>
                  <a:lnTo>
                    <a:pt x="307545" y="27968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978372" y="231626"/>
            <a:ext cx="6306401" cy="829828"/>
            <a:chOff x="2978372" y="231626"/>
            <a:chExt cx="6306401" cy="829828"/>
          </a:xfrm>
        </p:grpSpPr>
        <p:sp>
          <p:nvSpPr>
            <p:cNvPr id="10" name="Freeform 9"/>
            <p:cNvSpPr/>
            <p:nvPr/>
          </p:nvSpPr>
          <p:spPr>
            <a:xfrm>
              <a:off x="2978372" y="463253"/>
              <a:ext cx="466571" cy="253773"/>
            </a:xfrm>
            <a:custGeom>
              <a:avLst/>
              <a:gdLst/>
              <a:ahLst/>
              <a:cxnLst/>
              <a:rect l="0" t="0" r="0" b="0"/>
              <a:pathLst>
                <a:path w="466571" h="253773">
                  <a:moveTo>
                    <a:pt x="11721" y="10529"/>
                  </a:moveTo>
                  <a:lnTo>
                    <a:pt x="6055" y="22197"/>
                  </a:lnTo>
                  <a:lnTo>
                    <a:pt x="2410" y="32686"/>
                  </a:lnTo>
                  <a:lnTo>
                    <a:pt x="501" y="42997"/>
                  </a:lnTo>
                  <a:lnTo>
                    <a:pt x="0" y="53644"/>
                  </a:lnTo>
                  <a:lnTo>
                    <a:pt x="619" y="65284"/>
                  </a:lnTo>
                  <a:lnTo>
                    <a:pt x="2090" y="78171"/>
                  </a:lnTo>
                  <a:lnTo>
                    <a:pt x="4185" y="91904"/>
                  </a:lnTo>
                  <a:lnTo>
                    <a:pt x="6724" y="105659"/>
                  </a:lnTo>
                  <a:lnTo>
                    <a:pt x="9578" y="118949"/>
                  </a:lnTo>
                  <a:lnTo>
                    <a:pt x="12813" y="131802"/>
                  </a:lnTo>
                  <a:lnTo>
                    <a:pt x="16669" y="144572"/>
                  </a:lnTo>
                  <a:lnTo>
                    <a:pt x="21229" y="157486"/>
                  </a:lnTo>
                  <a:lnTo>
                    <a:pt x="26428" y="170294"/>
                  </a:lnTo>
                  <a:lnTo>
                    <a:pt x="32143" y="182374"/>
                  </a:lnTo>
                  <a:lnTo>
                    <a:pt x="38247" y="193430"/>
                  </a:lnTo>
                  <a:lnTo>
                    <a:pt x="44635" y="203482"/>
                  </a:lnTo>
                  <a:lnTo>
                    <a:pt x="51222" y="212695"/>
                  </a:lnTo>
                  <a:lnTo>
                    <a:pt x="57952" y="221258"/>
                  </a:lnTo>
                  <a:lnTo>
                    <a:pt x="64945" y="229178"/>
                  </a:lnTo>
                  <a:lnTo>
                    <a:pt x="72479" y="236286"/>
                  </a:lnTo>
                  <a:lnTo>
                    <a:pt x="80666" y="242544"/>
                  </a:lnTo>
                  <a:lnTo>
                    <a:pt x="89623" y="247732"/>
                  </a:lnTo>
                  <a:lnTo>
                    <a:pt x="99547" y="251386"/>
                  </a:lnTo>
                  <a:lnTo>
                    <a:pt x="110439" y="253392"/>
                  </a:lnTo>
                  <a:lnTo>
                    <a:pt x="121838" y="253772"/>
                  </a:lnTo>
                  <a:lnTo>
                    <a:pt x="132950" y="252514"/>
                  </a:lnTo>
                  <a:lnTo>
                    <a:pt x="143340" y="249775"/>
                  </a:lnTo>
                  <a:lnTo>
                    <a:pt x="152771" y="245667"/>
                  </a:lnTo>
                  <a:lnTo>
                    <a:pt x="161034" y="240168"/>
                  </a:lnTo>
                  <a:lnTo>
                    <a:pt x="168149" y="233399"/>
                  </a:lnTo>
                  <a:lnTo>
                    <a:pt x="174453" y="225583"/>
                  </a:lnTo>
                  <a:lnTo>
                    <a:pt x="180470" y="216968"/>
                  </a:lnTo>
                  <a:lnTo>
                    <a:pt x="186522" y="207766"/>
                  </a:lnTo>
                  <a:lnTo>
                    <a:pt x="192574" y="198148"/>
                  </a:lnTo>
                  <a:lnTo>
                    <a:pt x="198338" y="188238"/>
                  </a:lnTo>
                  <a:lnTo>
                    <a:pt x="203657" y="178124"/>
                  </a:lnTo>
                  <a:lnTo>
                    <a:pt x="208364" y="167705"/>
                  </a:lnTo>
                  <a:lnTo>
                    <a:pt x="212219" y="156718"/>
                  </a:lnTo>
                  <a:lnTo>
                    <a:pt x="215205" y="145096"/>
                  </a:lnTo>
                  <a:lnTo>
                    <a:pt x="218359" y="134063"/>
                  </a:lnTo>
                  <a:lnTo>
                    <a:pt x="222711" y="126362"/>
                  </a:lnTo>
                  <a:lnTo>
                    <a:pt x="227573" y="123425"/>
                  </a:lnTo>
                  <a:lnTo>
                    <a:pt x="232407" y="124594"/>
                  </a:lnTo>
                  <a:lnTo>
                    <a:pt x="237013" y="128763"/>
                  </a:lnTo>
                  <a:lnTo>
                    <a:pt x="241360" y="135008"/>
                  </a:lnTo>
                  <a:lnTo>
                    <a:pt x="245481" y="142663"/>
                  </a:lnTo>
                  <a:lnTo>
                    <a:pt x="249433" y="151264"/>
                  </a:lnTo>
                  <a:lnTo>
                    <a:pt x="253590" y="160333"/>
                  </a:lnTo>
                  <a:lnTo>
                    <a:pt x="258604" y="169354"/>
                  </a:lnTo>
                  <a:lnTo>
                    <a:pt x="264757" y="178056"/>
                  </a:lnTo>
                  <a:lnTo>
                    <a:pt x="271840" y="186376"/>
                  </a:lnTo>
                  <a:lnTo>
                    <a:pt x="279359" y="194352"/>
                  </a:lnTo>
                  <a:lnTo>
                    <a:pt x="286975" y="202054"/>
                  </a:lnTo>
                  <a:lnTo>
                    <a:pt x="294698" y="209551"/>
                  </a:lnTo>
                  <a:lnTo>
                    <a:pt x="302788" y="216899"/>
                  </a:lnTo>
                  <a:lnTo>
                    <a:pt x="311380" y="224134"/>
                  </a:lnTo>
                  <a:lnTo>
                    <a:pt x="320625" y="230960"/>
                  </a:lnTo>
                  <a:lnTo>
                    <a:pt x="330749" y="236785"/>
                  </a:lnTo>
                  <a:lnTo>
                    <a:pt x="341788" y="241362"/>
                  </a:lnTo>
                  <a:lnTo>
                    <a:pt x="353626" y="244604"/>
                  </a:lnTo>
                  <a:lnTo>
                    <a:pt x="366098" y="246413"/>
                  </a:lnTo>
                  <a:lnTo>
                    <a:pt x="379033" y="246883"/>
                  </a:lnTo>
                  <a:lnTo>
                    <a:pt x="391971" y="246081"/>
                  </a:lnTo>
                  <a:lnTo>
                    <a:pt x="404198" y="243955"/>
                  </a:lnTo>
                  <a:lnTo>
                    <a:pt x="415375" y="240599"/>
                  </a:lnTo>
                  <a:lnTo>
                    <a:pt x="425354" y="236059"/>
                  </a:lnTo>
                  <a:lnTo>
                    <a:pt x="433992" y="230263"/>
                  </a:lnTo>
                  <a:lnTo>
                    <a:pt x="441359" y="223285"/>
                  </a:lnTo>
                  <a:lnTo>
                    <a:pt x="447663" y="215160"/>
                  </a:lnTo>
                  <a:lnTo>
                    <a:pt x="453148" y="205803"/>
                  </a:lnTo>
                  <a:lnTo>
                    <a:pt x="458021" y="195285"/>
                  </a:lnTo>
                  <a:lnTo>
                    <a:pt x="462127" y="183799"/>
                  </a:lnTo>
                  <a:lnTo>
                    <a:pt x="464981" y="171566"/>
                  </a:lnTo>
                  <a:lnTo>
                    <a:pt x="466419" y="158781"/>
                  </a:lnTo>
                  <a:lnTo>
                    <a:pt x="466570" y="145604"/>
                  </a:lnTo>
                  <a:lnTo>
                    <a:pt x="465684" y="132153"/>
                  </a:lnTo>
                  <a:lnTo>
                    <a:pt x="464014" y="118516"/>
                  </a:lnTo>
                  <a:lnTo>
                    <a:pt x="461774" y="104919"/>
                  </a:lnTo>
                  <a:lnTo>
                    <a:pt x="459134" y="91709"/>
                  </a:lnTo>
                  <a:lnTo>
                    <a:pt x="456210" y="79049"/>
                  </a:lnTo>
                  <a:lnTo>
                    <a:pt x="452927" y="67091"/>
                  </a:lnTo>
                  <a:lnTo>
                    <a:pt x="449038" y="56051"/>
                  </a:lnTo>
                  <a:lnTo>
                    <a:pt x="444460" y="45963"/>
                  </a:lnTo>
                  <a:lnTo>
                    <a:pt x="439369" y="36808"/>
                  </a:lnTo>
                  <a:lnTo>
                    <a:pt x="433510" y="27608"/>
                  </a:lnTo>
                  <a:lnTo>
                    <a:pt x="425250" y="16434"/>
                  </a:lnTo>
                  <a:lnTo>
                    <a:pt x="41180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73950" y="514002"/>
              <a:ext cx="290009" cy="212462"/>
            </a:xfrm>
            <a:custGeom>
              <a:avLst/>
              <a:gdLst/>
              <a:ahLst/>
              <a:cxnLst/>
              <a:rect l="0" t="0" r="0" b="0"/>
              <a:pathLst>
                <a:path w="290009" h="212462">
                  <a:moveTo>
                    <a:pt x="153138" y="107179"/>
                  </a:moveTo>
                  <a:lnTo>
                    <a:pt x="150204" y="98378"/>
                  </a:lnTo>
                  <a:lnTo>
                    <a:pt x="147422" y="90031"/>
                  </a:lnTo>
                  <a:lnTo>
                    <a:pt x="144518" y="81332"/>
                  </a:lnTo>
                  <a:lnTo>
                    <a:pt x="141305" y="72211"/>
                  </a:lnTo>
                  <a:lnTo>
                    <a:pt x="137491" y="62716"/>
                  </a:lnTo>
                  <a:lnTo>
                    <a:pt x="132965" y="52929"/>
                  </a:lnTo>
                  <a:lnTo>
                    <a:pt x="127455" y="43088"/>
                  </a:lnTo>
                  <a:lnTo>
                    <a:pt x="120471" y="33562"/>
                  </a:lnTo>
                  <a:lnTo>
                    <a:pt x="111880" y="24538"/>
                  </a:lnTo>
                  <a:lnTo>
                    <a:pt x="101856" y="16345"/>
                  </a:lnTo>
                  <a:lnTo>
                    <a:pt x="90686" y="9521"/>
                  </a:lnTo>
                  <a:lnTo>
                    <a:pt x="78664" y="4243"/>
                  </a:lnTo>
                  <a:lnTo>
                    <a:pt x="66356" y="852"/>
                  </a:lnTo>
                  <a:lnTo>
                    <a:pt x="54562" y="0"/>
                  </a:lnTo>
                  <a:lnTo>
                    <a:pt x="43678" y="1804"/>
                  </a:lnTo>
                  <a:lnTo>
                    <a:pt x="33898" y="6100"/>
                  </a:lnTo>
                  <a:lnTo>
                    <a:pt x="25393" y="12712"/>
                  </a:lnTo>
                  <a:lnTo>
                    <a:pt x="18121" y="21310"/>
                  </a:lnTo>
                  <a:lnTo>
                    <a:pt x="12049" y="31639"/>
                  </a:lnTo>
                  <a:lnTo>
                    <a:pt x="7253" y="43611"/>
                  </a:lnTo>
                  <a:lnTo>
                    <a:pt x="3656" y="57022"/>
                  </a:lnTo>
                  <a:lnTo>
                    <a:pt x="1221" y="71261"/>
                  </a:lnTo>
                  <a:lnTo>
                    <a:pt x="27" y="85431"/>
                  </a:lnTo>
                  <a:lnTo>
                    <a:pt x="0" y="99033"/>
                  </a:lnTo>
                  <a:lnTo>
                    <a:pt x="946" y="111944"/>
                  </a:lnTo>
                  <a:lnTo>
                    <a:pt x="2644" y="124229"/>
                  </a:lnTo>
                  <a:lnTo>
                    <a:pt x="4900" y="136012"/>
                  </a:lnTo>
                  <a:lnTo>
                    <a:pt x="7718" y="147418"/>
                  </a:lnTo>
                  <a:lnTo>
                    <a:pt x="11287" y="158552"/>
                  </a:lnTo>
                  <a:lnTo>
                    <a:pt x="15656" y="169485"/>
                  </a:lnTo>
                  <a:lnTo>
                    <a:pt x="20896" y="179948"/>
                  </a:lnTo>
                  <a:lnTo>
                    <a:pt x="27169" y="189369"/>
                  </a:lnTo>
                  <a:lnTo>
                    <a:pt x="34471" y="197510"/>
                  </a:lnTo>
                  <a:lnTo>
                    <a:pt x="42816" y="204127"/>
                  </a:lnTo>
                  <a:lnTo>
                    <a:pt x="52321" y="208823"/>
                  </a:lnTo>
                  <a:lnTo>
                    <a:pt x="62928" y="211567"/>
                  </a:lnTo>
                  <a:lnTo>
                    <a:pt x="74135" y="212461"/>
                  </a:lnTo>
                  <a:lnTo>
                    <a:pt x="85116" y="211556"/>
                  </a:lnTo>
                  <a:lnTo>
                    <a:pt x="95424" y="209053"/>
                  </a:lnTo>
                  <a:lnTo>
                    <a:pt x="104970" y="204935"/>
                  </a:lnTo>
                  <a:lnTo>
                    <a:pt x="113842" y="198899"/>
                  </a:lnTo>
                  <a:lnTo>
                    <a:pt x="122175" y="190949"/>
                  </a:lnTo>
                  <a:lnTo>
                    <a:pt x="129942" y="181358"/>
                  </a:lnTo>
                  <a:lnTo>
                    <a:pt x="136947" y="170479"/>
                  </a:lnTo>
                  <a:lnTo>
                    <a:pt x="143150" y="158671"/>
                  </a:lnTo>
                  <a:lnTo>
                    <a:pt x="148834" y="147190"/>
                  </a:lnTo>
                  <a:lnTo>
                    <a:pt x="155298" y="138231"/>
                  </a:lnTo>
                  <a:lnTo>
                    <a:pt x="163047" y="133189"/>
                  </a:lnTo>
                  <a:lnTo>
                    <a:pt x="170713" y="132288"/>
                  </a:lnTo>
                  <a:lnTo>
                    <a:pt x="178022" y="134778"/>
                  </a:lnTo>
                  <a:lnTo>
                    <a:pt x="185272" y="139599"/>
                  </a:lnTo>
                  <a:lnTo>
                    <a:pt x="192900" y="145708"/>
                  </a:lnTo>
                  <a:lnTo>
                    <a:pt x="201109" y="152421"/>
                  </a:lnTo>
                  <a:lnTo>
                    <a:pt x="210059" y="159058"/>
                  </a:lnTo>
                  <a:lnTo>
                    <a:pt x="219967" y="164837"/>
                  </a:lnTo>
                  <a:lnTo>
                    <a:pt x="230839" y="169423"/>
                  </a:lnTo>
                  <a:lnTo>
                    <a:pt x="242127" y="172668"/>
                  </a:lnTo>
                  <a:lnTo>
                    <a:pt x="254034" y="174629"/>
                  </a:lnTo>
                  <a:lnTo>
                    <a:pt x="268727" y="174354"/>
                  </a:lnTo>
                  <a:lnTo>
                    <a:pt x="290008" y="17035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63958" y="542283"/>
              <a:ext cx="231628" cy="184184"/>
            </a:xfrm>
            <a:custGeom>
              <a:avLst/>
              <a:gdLst/>
              <a:ahLst/>
              <a:cxnLst/>
              <a:rect l="0" t="0" r="0" b="0"/>
              <a:pathLst>
                <a:path w="231628" h="184184">
                  <a:moveTo>
                    <a:pt x="0" y="15727"/>
                  </a:moveTo>
                  <a:lnTo>
                    <a:pt x="2934" y="24595"/>
                  </a:lnTo>
                  <a:lnTo>
                    <a:pt x="5716" y="33582"/>
                  </a:lnTo>
                  <a:lnTo>
                    <a:pt x="8615" y="43573"/>
                  </a:lnTo>
                  <a:lnTo>
                    <a:pt x="11656" y="54381"/>
                  </a:lnTo>
                  <a:lnTo>
                    <a:pt x="14821" y="65544"/>
                  </a:lnTo>
                  <a:lnTo>
                    <a:pt x="18085" y="76749"/>
                  </a:lnTo>
                  <a:lnTo>
                    <a:pt x="21423" y="87861"/>
                  </a:lnTo>
                  <a:lnTo>
                    <a:pt x="24814" y="98846"/>
                  </a:lnTo>
                  <a:lnTo>
                    <a:pt x="28243" y="109711"/>
                  </a:lnTo>
                  <a:lnTo>
                    <a:pt x="31698" y="120481"/>
                  </a:lnTo>
                  <a:lnTo>
                    <a:pt x="35171" y="131179"/>
                  </a:lnTo>
                  <a:lnTo>
                    <a:pt x="38661" y="141732"/>
                  </a:lnTo>
                  <a:lnTo>
                    <a:pt x="42339" y="148924"/>
                  </a:lnTo>
                  <a:lnTo>
                    <a:pt x="45698" y="149236"/>
                  </a:lnTo>
                  <a:lnTo>
                    <a:pt x="47585" y="144738"/>
                  </a:lnTo>
                  <a:lnTo>
                    <a:pt x="47943" y="137538"/>
                  </a:lnTo>
                  <a:lnTo>
                    <a:pt x="47276" y="128702"/>
                  </a:lnTo>
                  <a:lnTo>
                    <a:pt x="46231" y="118588"/>
                  </a:lnTo>
                  <a:lnTo>
                    <a:pt x="45207" y="107426"/>
                  </a:lnTo>
                  <a:lnTo>
                    <a:pt x="44522" y="95441"/>
                  </a:lnTo>
                  <a:lnTo>
                    <a:pt x="44512" y="82840"/>
                  </a:lnTo>
                  <a:lnTo>
                    <a:pt x="45287" y="69799"/>
                  </a:lnTo>
                  <a:lnTo>
                    <a:pt x="46943" y="56612"/>
                  </a:lnTo>
                  <a:lnTo>
                    <a:pt x="49649" y="43683"/>
                  </a:lnTo>
                  <a:lnTo>
                    <a:pt x="53399" y="31228"/>
                  </a:lnTo>
                  <a:lnTo>
                    <a:pt x="58203" y="19916"/>
                  </a:lnTo>
                  <a:lnTo>
                    <a:pt x="64177" y="10909"/>
                  </a:lnTo>
                  <a:lnTo>
                    <a:pt x="71268" y="4638"/>
                  </a:lnTo>
                  <a:lnTo>
                    <a:pt x="79301" y="1057"/>
                  </a:lnTo>
                  <a:lnTo>
                    <a:pt x="88063" y="0"/>
                  </a:lnTo>
                  <a:lnTo>
                    <a:pt x="97358" y="1101"/>
                  </a:lnTo>
                  <a:lnTo>
                    <a:pt x="106870" y="3904"/>
                  </a:lnTo>
                  <a:lnTo>
                    <a:pt x="116175" y="7977"/>
                  </a:lnTo>
                  <a:lnTo>
                    <a:pt x="125060" y="12965"/>
                  </a:lnTo>
                  <a:lnTo>
                    <a:pt x="133500" y="18597"/>
                  </a:lnTo>
                  <a:lnTo>
                    <a:pt x="141556" y="24675"/>
                  </a:lnTo>
                  <a:lnTo>
                    <a:pt x="149309" y="31063"/>
                  </a:lnTo>
                  <a:lnTo>
                    <a:pt x="156840" y="37828"/>
                  </a:lnTo>
                  <a:lnTo>
                    <a:pt x="164212" y="45208"/>
                  </a:lnTo>
                  <a:lnTo>
                    <a:pt x="171466" y="53293"/>
                  </a:lnTo>
                  <a:lnTo>
                    <a:pt x="178475" y="62181"/>
                  </a:lnTo>
                  <a:lnTo>
                    <a:pt x="184955" y="72059"/>
                  </a:lnTo>
                  <a:lnTo>
                    <a:pt x="190799" y="82925"/>
                  </a:lnTo>
                  <a:lnTo>
                    <a:pt x="196215" y="94477"/>
                  </a:lnTo>
                  <a:lnTo>
                    <a:pt x="201619" y="106223"/>
                  </a:lnTo>
                  <a:lnTo>
                    <a:pt x="207248" y="117857"/>
                  </a:lnTo>
                  <a:lnTo>
                    <a:pt x="212865" y="129205"/>
                  </a:lnTo>
                  <a:lnTo>
                    <a:pt x="218399" y="141456"/>
                  </a:lnTo>
                  <a:lnTo>
                    <a:pt x="224338" y="157918"/>
                  </a:lnTo>
                  <a:lnTo>
                    <a:pt x="231627" y="1841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9285" y="326383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67" y="14736"/>
                  </a:lnTo>
                  <a:lnTo>
                    <a:pt x="706" y="29287"/>
                  </a:lnTo>
                  <a:lnTo>
                    <a:pt x="1999" y="45086"/>
                  </a:lnTo>
                  <a:lnTo>
                    <a:pt x="3686" y="62320"/>
                  </a:lnTo>
                  <a:lnTo>
                    <a:pt x="5354" y="81110"/>
                  </a:lnTo>
                  <a:lnTo>
                    <a:pt x="6767" y="101345"/>
                  </a:lnTo>
                  <a:lnTo>
                    <a:pt x="7865" y="122612"/>
                  </a:lnTo>
                  <a:lnTo>
                    <a:pt x="8676" y="144323"/>
                  </a:lnTo>
                  <a:lnTo>
                    <a:pt x="9260" y="166096"/>
                  </a:lnTo>
                  <a:lnTo>
                    <a:pt x="9838" y="187441"/>
                  </a:lnTo>
                  <a:lnTo>
                    <a:pt x="10766" y="207700"/>
                  </a:lnTo>
                  <a:lnTo>
                    <a:pt x="12207" y="226620"/>
                  </a:lnTo>
                  <a:lnTo>
                    <a:pt x="13989" y="244291"/>
                  </a:lnTo>
                  <a:lnTo>
                    <a:pt x="15725" y="260940"/>
                  </a:lnTo>
                  <a:lnTo>
                    <a:pt x="17192" y="276809"/>
                  </a:lnTo>
                  <a:lnTo>
                    <a:pt x="18496" y="291945"/>
                  </a:lnTo>
                  <a:lnTo>
                    <a:pt x="19979" y="306204"/>
                  </a:lnTo>
                  <a:lnTo>
                    <a:pt x="21824" y="319575"/>
                  </a:lnTo>
                  <a:lnTo>
                    <a:pt x="23903" y="332113"/>
                  </a:lnTo>
                  <a:lnTo>
                    <a:pt x="26063" y="345302"/>
                  </a:lnTo>
                  <a:lnTo>
                    <a:pt x="28497" y="362538"/>
                  </a:lnTo>
                  <a:lnTo>
                    <a:pt x="31585" y="3895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32414" y="41061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2867"/>
                  </a:lnTo>
                  <a:lnTo>
                    <a:pt x="208763" y="5009"/>
                  </a:lnTo>
                  <a:lnTo>
                    <a:pt x="197160" y="6616"/>
                  </a:lnTo>
                  <a:lnTo>
                    <a:pt x="184826" y="7970"/>
                  </a:lnTo>
                  <a:lnTo>
                    <a:pt x="171518" y="9466"/>
                  </a:lnTo>
                  <a:lnTo>
                    <a:pt x="157213" y="11317"/>
                  </a:lnTo>
                  <a:lnTo>
                    <a:pt x="142209" y="13557"/>
                  </a:lnTo>
                  <a:lnTo>
                    <a:pt x="126996" y="16138"/>
                  </a:lnTo>
                  <a:lnTo>
                    <a:pt x="111872" y="18987"/>
                  </a:lnTo>
                  <a:lnTo>
                    <a:pt x="96788" y="22036"/>
                  </a:lnTo>
                  <a:lnTo>
                    <a:pt x="81441" y="25229"/>
                  </a:lnTo>
                  <a:lnTo>
                    <a:pt x="65695" y="28518"/>
                  </a:lnTo>
                  <a:lnTo>
                    <a:pt x="50299" y="31720"/>
                  </a:lnTo>
                  <a:lnTo>
                    <a:pt x="35301" y="34830"/>
                  </a:lnTo>
                  <a:lnTo>
                    <a:pt x="19379" y="38120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82794" y="458645"/>
              <a:ext cx="215880" cy="278350"/>
            </a:xfrm>
            <a:custGeom>
              <a:avLst/>
              <a:gdLst/>
              <a:ahLst/>
              <a:cxnLst/>
              <a:rect l="0" t="0" r="0" b="0"/>
              <a:pathLst>
                <a:path w="215880" h="278350">
                  <a:moveTo>
                    <a:pt x="165517" y="4608"/>
                  </a:moveTo>
                  <a:lnTo>
                    <a:pt x="153715" y="1809"/>
                  </a:lnTo>
                  <a:lnTo>
                    <a:pt x="141946" y="307"/>
                  </a:lnTo>
                  <a:lnTo>
                    <a:pt x="129060" y="0"/>
                  </a:lnTo>
                  <a:lnTo>
                    <a:pt x="115384" y="680"/>
                  </a:lnTo>
                  <a:lnTo>
                    <a:pt x="101704" y="2147"/>
                  </a:lnTo>
                  <a:lnTo>
                    <a:pt x="88488" y="4221"/>
                  </a:lnTo>
                  <a:lnTo>
                    <a:pt x="75864" y="6903"/>
                  </a:lnTo>
                  <a:lnTo>
                    <a:pt x="63784" y="10374"/>
                  </a:lnTo>
                  <a:lnTo>
                    <a:pt x="52151" y="14670"/>
                  </a:lnTo>
                  <a:lnTo>
                    <a:pt x="41017" y="19688"/>
                  </a:lnTo>
                  <a:lnTo>
                    <a:pt x="30600" y="25281"/>
                  </a:lnTo>
                  <a:lnTo>
                    <a:pt x="20971" y="31308"/>
                  </a:lnTo>
                  <a:lnTo>
                    <a:pt x="12538" y="37812"/>
                  </a:lnTo>
                  <a:lnTo>
                    <a:pt x="6082" y="45010"/>
                  </a:lnTo>
                  <a:lnTo>
                    <a:pt x="1865" y="52955"/>
                  </a:lnTo>
                  <a:lnTo>
                    <a:pt x="0" y="61239"/>
                  </a:lnTo>
                  <a:lnTo>
                    <a:pt x="712" y="69113"/>
                  </a:lnTo>
                  <a:lnTo>
                    <a:pt x="3863" y="76180"/>
                  </a:lnTo>
                  <a:lnTo>
                    <a:pt x="9213" y="82228"/>
                  </a:lnTo>
                  <a:lnTo>
                    <a:pt x="16608" y="87067"/>
                  </a:lnTo>
                  <a:lnTo>
                    <a:pt x="25758" y="90730"/>
                  </a:lnTo>
                  <a:lnTo>
                    <a:pt x="36135" y="93563"/>
                  </a:lnTo>
                  <a:lnTo>
                    <a:pt x="47082" y="96096"/>
                  </a:lnTo>
                  <a:lnTo>
                    <a:pt x="58182" y="98661"/>
                  </a:lnTo>
                  <a:lnTo>
                    <a:pt x="69243" y="101388"/>
                  </a:lnTo>
                  <a:lnTo>
                    <a:pt x="80202" y="104298"/>
                  </a:lnTo>
                  <a:lnTo>
                    <a:pt x="91065" y="107371"/>
                  </a:lnTo>
                  <a:lnTo>
                    <a:pt x="102175" y="110570"/>
                  </a:lnTo>
                  <a:lnTo>
                    <a:pt x="114166" y="113863"/>
                  </a:lnTo>
                  <a:lnTo>
                    <a:pt x="127303" y="117228"/>
                  </a:lnTo>
                  <a:lnTo>
                    <a:pt x="141043" y="120809"/>
                  </a:lnTo>
                  <a:lnTo>
                    <a:pt x="154274" y="124898"/>
                  </a:lnTo>
                  <a:lnTo>
                    <a:pt x="166391" y="129619"/>
                  </a:lnTo>
                  <a:lnTo>
                    <a:pt x="177304" y="135095"/>
                  </a:lnTo>
                  <a:lnTo>
                    <a:pt x="187168" y="141529"/>
                  </a:lnTo>
                  <a:lnTo>
                    <a:pt x="196195" y="148934"/>
                  </a:lnTo>
                  <a:lnTo>
                    <a:pt x="204104" y="157178"/>
                  </a:lnTo>
                  <a:lnTo>
                    <a:pt x="210146" y="166082"/>
                  </a:lnTo>
                  <a:lnTo>
                    <a:pt x="214063" y="175473"/>
                  </a:lnTo>
                  <a:lnTo>
                    <a:pt x="215879" y="185048"/>
                  </a:lnTo>
                  <a:lnTo>
                    <a:pt x="215663" y="194396"/>
                  </a:lnTo>
                  <a:lnTo>
                    <a:pt x="213659" y="203310"/>
                  </a:lnTo>
                  <a:lnTo>
                    <a:pt x="210061" y="211770"/>
                  </a:lnTo>
                  <a:lnTo>
                    <a:pt x="204913" y="219838"/>
                  </a:lnTo>
                  <a:lnTo>
                    <a:pt x="198373" y="227596"/>
                  </a:lnTo>
                  <a:lnTo>
                    <a:pt x="190374" y="234959"/>
                  </a:lnTo>
                  <a:lnTo>
                    <a:pt x="180570" y="241686"/>
                  </a:lnTo>
                  <a:lnTo>
                    <a:pt x="168940" y="247690"/>
                  </a:lnTo>
                  <a:lnTo>
                    <a:pt x="155892" y="252874"/>
                  </a:lnTo>
                  <a:lnTo>
                    <a:pt x="142071" y="257059"/>
                  </a:lnTo>
                  <a:lnTo>
                    <a:pt x="127920" y="260248"/>
                  </a:lnTo>
                  <a:lnTo>
                    <a:pt x="113504" y="262746"/>
                  </a:lnTo>
                  <a:lnTo>
                    <a:pt x="98615" y="265046"/>
                  </a:lnTo>
                  <a:lnTo>
                    <a:pt x="83177" y="267446"/>
                  </a:lnTo>
                  <a:lnTo>
                    <a:pt x="67991" y="269901"/>
                  </a:lnTo>
                  <a:lnTo>
                    <a:pt x="53156" y="272355"/>
                  </a:lnTo>
                  <a:lnTo>
                    <a:pt x="37369" y="275030"/>
                  </a:lnTo>
                  <a:lnTo>
                    <a:pt x="18117" y="27834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32662" y="231626"/>
              <a:ext cx="10489" cy="505369"/>
            </a:xfrm>
            <a:custGeom>
              <a:avLst/>
              <a:gdLst/>
              <a:ahLst/>
              <a:cxnLst/>
              <a:rect l="0" t="0" r="0" b="0"/>
              <a:pathLst>
                <a:path w="10489" h="505369">
                  <a:moveTo>
                    <a:pt x="10488" y="0"/>
                  </a:moveTo>
                  <a:lnTo>
                    <a:pt x="7621" y="8869"/>
                  </a:lnTo>
                  <a:lnTo>
                    <a:pt x="5479" y="17856"/>
                  </a:lnTo>
                  <a:lnTo>
                    <a:pt x="3876" y="27856"/>
                  </a:lnTo>
                  <a:lnTo>
                    <a:pt x="2695" y="39009"/>
                  </a:lnTo>
                  <a:lnTo>
                    <a:pt x="1847" y="51469"/>
                  </a:lnTo>
                  <a:lnTo>
                    <a:pt x="1249" y="65190"/>
                  </a:lnTo>
                  <a:lnTo>
                    <a:pt x="835" y="80298"/>
                  </a:lnTo>
                  <a:lnTo>
                    <a:pt x="552" y="97173"/>
                  </a:lnTo>
                  <a:lnTo>
                    <a:pt x="358" y="115852"/>
                  </a:lnTo>
                  <a:lnTo>
                    <a:pt x="227" y="135937"/>
                  </a:lnTo>
                  <a:lnTo>
                    <a:pt x="139" y="156788"/>
                  </a:lnTo>
                  <a:lnTo>
                    <a:pt x="80" y="177951"/>
                  </a:lnTo>
                  <a:lnTo>
                    <a:pt x="40" y="198872"/>
                  </a:lnTo>
                  <a:lnTo>
                    <a:pt x="13" y="218838"/>
                  </a:lnTo>
                  <a:lnTo>
                    <a:pt x="0" y="237555"/>
                  </a:lnTo>
                  <a:lnTo>
                    <a:pt x="161" y="254918"/>
                  </a:lnTo>
                  <a:lnTo>
                    <a:pt x="801" y="270829"/>
                  </a:lnTo>
                  <a:lnTo>
                    <a:pt x="2044" y="285401"/>
                  </a:lnTo>
                  <a:lnTo>
                    <a:pt x="3693" y="299361"/>
                  </a:lnTo>
                  <a:lnTo>
                    <a:pt x="5339" y="313890"/>
                  </a:lnTo>
                  <a:lnTo>
                    <a:pt x="6740" y="329600"/>
                  </a:lnTo>
                  <a:lnTo>
                    <a:pt x="7832" y="346411"/>
                  </a:lnTo>
                  <a:lnTo>
                    <a:pt x="8639" y="363847"/>
                  </a:lnTo>
                  <a:lnTo>
                    <a:pt x="9217" y="381536"/>
                  </a:lnTo>
                  <a:lnTo>
                    <a:pt x="9622" y="399125"/>
                  </a:lnTo>
                  <a:lnTo>
                    <a:pt x="9901" y="416226"/>
                  </a:lnTo>
                  <a:lnTo>
                    <a:pt x="10092" y="432671"/>
                  </a:lnTo>
                  <a:lnTo>
                    <a:pt x="10222" y="448080"/>
                  </a:lnTo>
                  <a:lnTo>
                    <a:pt x="10324" y="463383"/>
                  </a:lnTo>
                  <a:lnTo>
                    <a:pt x="10407" y="481040"/>
                  </a:lnTo>
                  <a:lnTo>
                    <a:pt x="10488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95751" y="400082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222759" y="5801"/>
                  </a:lnTo>
                  <a:lnTo>
                    <a:pt x="213772" y="10725"/>
                  </a:lnTo>
                  <a:lnTo>
                    <a:pt x="203772" y="15223"/>
                  </a:lnTo>
                  <a:lnTo>
                    <a:pt x="192618" y="19271"/>
                  </a:lnTo>
                  <a:lnTo>
                    <a:pt x="180158" y="22636"/>
                  </a:lnTo>
                  <a:lnTo>
                    <a:pt x="166452" y="25249"/>
                  </a:lnTo>
                  <a:lnTo>
                    <a:pt x="151861" y="27349"/>
                  </a:lnTo>
                  <a:lnTo>
                    <a:pt x="136932" y="29376"/>
                  </a:lnTo>
                  <a:lnTo>
                    <a:pt x="122007" y="31600"/>
                  </a:lnTo>
                  <a:lnTo>
                    <a:pt x="107226" y="34266"/>
                  </a:lnTo>
                  <a:lnTo>
                    <a:pt x="92616" y="37667"/>
                  </a:lnTo>
                  <a:lnTo>
                    <a:pt x="78169" y="41881"/>
                  </a:lnTo>
                  <a:lnTo>
                    <a:pt x="64070" y="46711"/>
                  </a:lnTo>
                  <a:lnTo>
                    <a:pt x="49127" y="52358"/>
                  </a:lnTo>
                  <a:lnTo>
                    <a:pt x="29788" y="60437"/>
                  </a:lnTo>
                  <a:lnTo>
                    <a:pt x="0" y="73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54788" y="556551"/>
              <a:ext cx="226531" cy="193037"/>
            </a:xfrm>
            <a:custGeom>
              <a:avLst/>
              <a:gdLst/>
              <a:ahLst/>
              <a:cxnLst/>
              <a:rect l="0" t="0" r="0" b="0"/>
              <a:pathLst>
                <a:path w="226531" h="193037">
                  <a:moveTo>
                    <a:pt x="151574" y="33044"/>
                  </a:moveTo>
                  <a:lnTo>
                    <a:pt x="142706" y="27311"/>
                  </a:lnTo>
                  <a:lnTo>
                    <a:pt x="133719" y="23027"/>
                  </a:lnTo>
                  <a:lnTo>
                    <a:pt x="123729" y="19830"/>
                  </a:lnTo>
                  <a:lnTo>
                    <a:pt x="112921" y="17814"/>
                  </a:lnTo>
                  <a:lnTo>
                    <a:pt x="101758" y="17414"/>
                  </a:lnTo>
                  <a:lnTo>
                    <a:pt x="90552" y="18725"/>
                  </a:lnTo>
                  <a:lnTo>
                    <a:pt x="79440" y="21548"/>
                  </a:lnTo>
                  <a:lnTo>
                    <a:pt x="68456" y="25572"/>
                  </a:lnTo>
                  <a:lnTo>
                    <a:pt x="57595" y="30498"/>
                  </a:lnTo>
                  <a:lnTo>
                    <a:pt x="46997" y="36073"/>
                  </a:lnTo>
                  <a:lnTo>
                    <a:pt x="36949" y="42105"/>
                  </a:lnTo>
                  <a:lnTo>
                    <a:pt x="27566" y="48469"/>
                  </a:lnTo>
                  <a:lnTo>
                    <a:pt x="19129" y="55554"/>
                  </a:lnTo>
                  <a:lnTo>
                    <a:pt x="12139" y="64214"/>
                  </a:lnTo>
                  <a:lnTo>
                    <a:pt x="6741" y="74779"/>
                  </a:lnTo>
                  <a:lnTo>
                    <a:pt x="2930" y="86793"/>
                  </a:lnTo>
                  <a:lnTo>
                    <a:pt x="731" y="99313"/>
                  </a:lnTo>
                  <a:lnTo>
                    <a:pt x="0" y="111728"/>
                  </a:lnTo>
                  <a:lnTo>
                    <a:pt x="794" y="123637"/>
                  </a:lnTo>
                  <a:lnTo>
                    <a:pt x="3447" y="134701"/>
                  </a:lnTo>
                  <a:lnTo>
                    <a:pt x="7972" y="144834"/>
                  </a:lnTo>
                  <a:lnTo>
                    <a:pt x="14110" y="153976"/>
                  </a:lnTo>
                  <a:lnTo>
                    <a:pt x="21517" y="161985"/>
                  </a:lnTo>
                  <a:lnTo>
                    <a:pt x="29868" y="168897"/>
                  </a:lnTo>
                  <a:lnTo>
                    <a:pt x="38897" y="174881"/>
                  </a:lnTo>
                  <a:lnTo>
                    <a:pt x="48403" y="180143"/>
                  </a:lnTo>
                  <a:lnTo>
                    <a:pt x="58243" y="184864"/>
                  </a:lnTo>
                  <a:lnTo>
                    <a:pt x="68476" y="188866"/>
                  </a:lnTo>
                  <a:lnTo>
                    <a:pt x="79339" y="191651"/>
                  </a:lnTo>
                  <a:lnTo>
                    <a:pt x="90909" y="193036"/>
                  </a:lnTo>
                  <a:lnTo>
                    <a:pt x="103121" y="192983"/>
                  </a:lnTo>
                  <a:lnTo>
                    <a:pt x="115851" y="191427"/>
                  </a:lnTo>
                  <a:lnTo>
                    <a:pt x="128963" y="188484"/>
                  </a:lnTo>
                  <a:lnTo>
                    <a:pt x="142023" y="184237"/>
                  </a:lnTo>
                  <a:lnTo>
                    <a:pt x="154331" y="178646"/>
                  </a:lnTo>
                  <a:lnTo>
                    <a:pt x="165569" y="171818"/>
                  </a:lnTo>
                  <a:lnTo>
                    <a:pt x="175757" y="164133"/>
                  </a:lnTo>
                  <a:lnTo>
                    <a:pt x="185068" y="156138"/>
                  </a:lnTo>
                  <a:lnTo>
                    <a:pt x="193699" y="148166"/>
                  </a:lnTo>
                  <a:lnTo>
                    <a:pt x="201667" y="140188"/>
                  </a:lnTo>
                  <a:lnTo>
                    <a:pt x="208808" y="131918"/>
                  </a:lnTo>
                  <a:lnTo>
                    <a:pt x="215088" y="123206"/>
                  </a:lnTo>
                  <a:lnTo>
                    <a:pt x="220290" y="114049"/>
                  </a:lnTo>
                  <a:lnTo>
                    <a:pt x="223955" y="104515"/>
                  </a:lnTo>
                  <a:lnTo>
                    <a:pt x="225972" y="94691"/>
                  </a:lnTo>
                  <a:lnTo>
                    <a:pt x="226530" y="84651"/>
                  </a:lnTo>
                  <a:lnTo>
                    <a:pt x="225923" y="74458"/>
                  </a:lnTo>
                  <a:lnTo>
                    <a:pt x="224439" y="64163"/>
                  </a:lnTo>
                  <a:lnTo>
                    <a:pt x="222158" y="53962"/>
                  </a:lnTo>
                  <a:lnTo>
                    <a:pt x="218957" y="44186"/>
                  </a:lnTo>
                  <a:lnTo>
                    <a:pt x="214839" y="34986"/>
                  </a:lnTo>
                  <a:lnTo>
                    <a:pt x="209770" y="26503"/>
                  </a:lnTo>
                  <a:lnTo>
                    <a:pt x="203611" y="18951"/>
                  </a:lnTo>
                  <a:lnTo>
                    <a:pt x="196390" y="12362"/>
                  </a:lnTo>
                  <a:lnTo>
                    <a:pt x="188270" y="6937"/>
                  </a:lnTo>
                  <a:lnTo>
                    <a:pt x="179448" y="3115"/>
                  </a:lnTo>
                  <a:lnTo>
                    <a:pt x="170121" y="985"/>
                  </a:lnTo>
                  <a:lnTo>
                    <a:pt x="160893" y="184"/>
                  </a:lnTo>
                  <a:lnTo>
                    <a:pt x="151866" y="0"/>
                  </a:lnTo>
                  <a:lnTo>
                    <a:pt x="142249" y="416"/>
                  </a:lnTo>
                  <a:lnTo>
                    <a:pt x="130518" y="145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06445" y="315854"/>
              <a:ext cx="241767" cy="451477"/>
            </a:xfrm>
            <a:custGeom>
              <a:avLst/>
              <a:gdLst/>
              <a:ahLst/>
              <a:cxnLst/>
              <a:rect l="0" t="0" r="0" b="0"/>
              <a:pathLst>
                <a:path w="241767" h="451477">
                  <a:moveTo>
                    <a:pt x="21057" y="0"/>
                  </a:moveTo>
                  <a:lnTo>
                    <a:pt x="21057" y="14736"/>
                  </a:lnTo>
                  <a:lnTo>
                    <a:pt x="21057" y="29288"/>
                  </a:lnTo>
                  <a:lnTo>
                    <a:pt x="21057" y="45087"/>
                  </a:lnTo>
                  <a:lnTo>
                    <a:pt x="21057" y="62321"/>
                  </a:lnTo>
                  <a:lnTo>
                    <a:pt x="21057" y="81111"/>
                  </a:lnTo>
                  <a:lnTo>
                    <a:pt x="21057" y="101346"/>
                  </a:lnTo>
                  <a:lnTo>
                    <a:pt x="21057" y="122612"/>
                  </a:lnTo>
                  <a:lnTo>
                    <a:pt x="21057" y="144324"/>
                  </a:lnTo>
                  <a:lnTo>
                    <a:pt x="21057" y="166097"/>
                  </a:lnTo>
                  <a:lnTo>
                    <a:pt x="21057" y="187442"/>
                  </a:lnTo>
                  <a:lnTo>
                    <a:pt x="21057" y="207700"/>
                  </a:lnTo>
                  <a:lnTo>
                    <a:pt x="21057" y="226629"/>
                  </a:lnTo>
                  <a:lnTo>
                    <a:pt x="21057" y="244646"/>
                  </a:lnTo>
                  <a:lnTo>
                    <a:pt x="21057" y="262592"/>
                  </a:lnTo>
                  <a:lnTo>
                    <a:pt x="21057" y="280963"/>
                  </a:lnTo>
                  <a:lnTo>
                    <a:pt x="21057" y="299577"/>
                  </a:lnTo>
                  <a:lnTo>
                    <a:pt x="21057" y="317781"/>
                  </a:lnTo>
                  <a:lnTo>
                    <a:pt x="21057" y="335220"/>
                  </a:lnTo>
                  <a:lnTo>
                    <a:pt x="21057" y="352016"/>
                  </a:lnTo>
                  <a:lnTo>
                    <a:pt x="21057" y="368587"/>
                  </a:lnTo>
                  <a:lnTo>
                    <a:pt x="21053" y="385207"/>
                  </a:lnTo>
                  <a:lnTo>
                    <a:pt x="20880" y="401655"/>
                  </a:lnTo>
                  <a:lnTo>
                    <a:pt x="20232" y="417334"/>
                  </a:lnTo>
                  <a:lnTo>
                    <a:pt x="18967" y="431929"/>
                  </a:lnTo>
                  <a:lnTo>
                    <a:pt x="16702" y="444402"/>
                  </a:lnTo>
                  <a:lnTo>
                    <a:pt x="13143" y="451476"/>
                  </a:lnTo>
                  <a:lnTo>
                    <a:pt x="9286" y="451214"/>
                  </a:lnTo>
                  <a:lnTo>
                    <a:pt x="6265" y="445474"/>
                  </a:lnTo>
                  <a:lnTo>
                    <a:pt x="4337" y="435980"/>
                  </a:lnTo>
                  <a:lnTo>
                    <a:pt x="3582" y="423905"/>
                  </a:lnTo>
                  <a:lnTo>
                    <a:pt x="3905" y="410061"/>
                  </a:lnTo>
                  <a:lnTo>
                    <a:pt x="5116" y="395009"/>
                  </a:lnTo>
                  <a:lnTo>
                    <a:pt x="7005" y="379140"/>
                  </a:lnTo>
                  <a:lnTo>
                    <a:pt x="9397" y="362727"/>
                  </a:lnTo>
                  <a:lnTo>
                    <a:pt x="12309" y="346279"/>
                  </a:lnTo>
                  <a:lnTo>
                    <a:pt x="15942" y="330532"/>
                  </a:lnTo>
                  <a:lnTo>
                    <a:pt x="20350" y="315832"/>
                  </a:lnTo>
                  <a:lnTo>
                    <a:pt x="25447" y="302334"/>
                  </a:lnTo>
                  <a:lnTo>
                    <a:pt x="31093" y="290178"/>
                  </a:lnTo>
                  <a:lnTo>
                    <a:pt x="37155" y="279300"/>
                  </a:lnTo>
                  <a:lnTo>
                    <a:pt x="43683" y="269655"/>
                  </a:lnTo>
                  <a:lnTo>
                    <a:pt x="50898" y="261306"/>
                  </a:lnTo>
                  <a:lnTo>
                    <a:pt x="58863" y="254174"/>
                  </a:lnTo>
                  <a:lnTo>
                    <a:pt x="67499" y="248383"/>
                  </a:lnTo>
                  <a:lnTo>
                    <a:pt x="76676" y="244314"/>
                  </a:lnTo>
                  <a:lnTo>
                    <a:pt x="86261" y="242022"/>
                  </a:lnTo>
                  <a:lnTo>
                    <a:pt x="96308" y="241279"/>
                  </a:lnTo>
                  <a:lnTo>
                    <a:pt x="107038" y="241761"/>
                  </a:lnTo>
                  <a:lnTo>
                    <a:pt x="118511" y="243165"/>
                  </a:lnTo>
                  <a:lnTo>
                    <a:pt x="130488" y="245563"/>
                  </a:lnTo>
                  <a:lnTo>
                    <a:pt x="142527" y="249374"/>
                  </a:lnTo>
                  <a:lnTo>
                    <a:pt x="154365" y="254711"/>
                  </a:lnTo>
                  <a:lnTo>
                    <a:pt x="165924" y="261243"/>
                  </a:lnTo>
                  <a:lnTo>
                    <a:pt x="177219" y="268391"/>
                  </a:lnTo>
                  <a:lnTo>
                    <a:pt x="188288" y="275758"/>
                  </a:lnTo>
                  <a:lnTo>
                    <a:pt x="198858" y="283314"/>
                  </a:lnTo>
                  <a:lnTo>
                    <a:pt x="208357" y="291292"/>
                  </a:lnTo>
                  <a:lnTo>
                    <a:pt x="216561" y="299805"/>
                  </a:lnTo>
                  <a:lnTo>
                    <a:pt x="223563" y="308827"/>
                  </a:lnTo>
                  <a:lnTo>
                    <a:pt x="229582" y="318270"/>
                  </a:lnTo>
                  <a:lnTo>
                    <a:pt x="234841" y="328033"/>
                  </a:lnTo>
                  <a:lnTo>
                    <a:pt x="239053" y="338031"/>
                  </a:lnTo>
                  <a:lnTo>
                    <a:pt x="241453" y="348196"/>
                  </a:lnTo>
                  <a:lnTo>
                    <a:pt x="241766" y="358473"/>
                  </a:lnTo>
                  <a:lnTo>
                    <a:pt x="240011" y="368662"/>
                  </a:lnTo>
                  <a:lnTo>
                    <a:pt x="236241" y="378429"/>
                  </a:lnTo>
                  <a:lnTo>
                    <a:pt x="230703" y="387624"/>
                  </a:lnTo>
                  <a:lnTo>
                    <a:pt x="223748" y="396104"/>
                  </a:lnTo>
                  <a:lnTo>
                    <a:pt x="215725" y="403653"/>
                  </a:lnTo>
                  <a:lnTo>
                    <a:pt x="206924" y="410250"/>
                  </a:lnTo>
                  <a:lnTo>
                    <a:pt x="197408" y="416020"/>
                  </a:lnTo>
                  <a:lnTo>
                    <a:pt x="187035" y="421137"/>
                  </a:lnTo>
                  <a:lnTo>
                    <a:pt x="175797" y="425759"/>
                  </a:lnTo>
                  <a:lnTo>
                    <a:pt x="163809" y="429696"/>
                  </a:lnTo>
                  <a:lnTo>
                    <a:pt x="151230" y="432436"/>
                  </a:lnTo>
                  <a:lnTo>
                    <a:pt x="138210" y="433802"/>
                  </a:lnTo>
                  <a:lnTo>
                    <a:pt x="124873" y="434074"/>
                  </a:lnTo>
                  <a:lnTo>
                    <a:pt x="111315" y="433802"/>
                  </a:lnTo>
                  <a:lnTo>
                    <a:pt x="97606" y="433357"/>
                  </a:lnTo>
                  <a:lnTo>
                    <a:pt x="83960" y="432755"/>
                  </a:lnTo>
                  <a:lnTo>
                    <a:pt x="70718" y="431753"/>
                  </a:lnTo>
                  <a:lnTo>
                    <a:pt x="58041" y="430230"/>
                  </a:lnTo>
                  <a:lnTo>
                    <a:pt x="46171" y="428169"/>
                  </a:lnTo>
                  <a:lnTo>
                    <a:pt x="34249" y="425280"/>
                  </a:lnTo>
                  <a:lnTo>
                    <a:pt x="20109" y="420188"/>
                  </a:lnTo>
                  <a:lnTo>
                    <a:pt x="0" y="4106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93978" y="536953"/>
              <a:ext cx="175722" cy="229702"/>
            </a:xfrm>
            <a:custGeom>
              <a:avLst/>
              <a:gdLst/>
              <a:ahLst/>
              <a:cxnLst/>
              <a:rect l="0" t="0" r="0" b="0"/>
              <a:pathLst>
                <a:path w="175722" h="229702">
                  <a:moveTo>
                    <a:pt x="17794" y="0"/>
                  </a:moveTo>
                  <a:lnTo>
                    <a:pt x="17727" y="11668"/>
                  </a:lnTo>
                  <a:lnTo>
                    <a:pt x="17087" y="22157"/>
                  </a:lnTo>
                  <a:lnTo>
                    <a:pt x="15790" y="32463"/>
                  </a:lnTo>
                  <a:lnTo>
                    <a:pt x="13931" y="42937"/>
                  </a:lnTo>
                  <a:lnTo>
                    <a:pt x="11614" y="53929"/>
                  </a:lnTo>
                  <a:lnTo>
                    <a:pt x="8952" y="65577"/>
                  </a:lnTo>
                  <a:lnTo>
                    <a:pt x="6201" y="78003"/>
                  </a:lnTo>
                  <a:lnTo>
                    <a:pt x="3743" y="91406"/>
                  </a:lnTo>
                  <a:lnTo>
                    <a:pt x="1765" y="105786"/>
                  </a:lnTo>
                  <a:lnTo>
                    <a:pt x="439" y="120679"/>
                  </a:lnTo>
                  <a:lnTo>
                    <a:pt x="0" y="135289"/>
                  </a:lnTo>
                  <a:lnTo>
                    <a:pt x="488" y="149182"/>
                  </a:lnTo>
                  <a:lnTo>
                    <a:pt x="1951" y="162117"/>
                  </a:lnTo>
                  <a:lnTo>
                    <a:pt x="4529" y="173886"/>
                  </a:lnTo>
                  <a:lnTo>
                    <a:pt x="8192" y="184504"/>
                  </a:lnTo>
                  <a:lnTo>
                    <a:pt x="12940" y="194144"/>
                  </a:lnTo>
                  <a:lnTo>
                    <a:pt x="18875" y="203020"/>
                  </a:lnTo>
                  <a:lnTo>
                    <a:pt x="25946" y="211319"/>
                  </a:lnTo>
                  <a:lnTo>
                    <a:pt x="34135" y="218709"/>
                  </a:lnTo>
                  <a:lnTo>
                    <a:pt x="43534" y="224389"/>
                  </a:lnTo>
                  <a:lnTo>
                    <a:pt x="54075" y="228054"/>
                  </a:lnTo>
                  <a:lnTo>
                    <a:pt x="65407" y="229701"/>
                  </a:lnTo>
                  <a:lnTo>
                    <a:pt x="77005" y="229368"/>
                  </a:lnTo>
                  <a:lnTo>
                    <a:pt x="88539" y="227287"/>
                  </a:lnTo>
                  <a:lnTo>
                    <a:pt x="99724" y="223636"/>
                  </a:lnTo>
                  <a:lnTo>
                    <a:pt x="110235" y="218453"/>
                  </a:lnTo>
                  <a:lnTo>
                    <a:pt x="119964" y="211897"/>
                  </a:lnTo>
                  <a:lnTo>
                    <a:pt x="128820" y="204228"/>
                  </a:lnTo>
                  <a:lnTo>
                    <a:pt x="136630" y="195710"/>
                  </a:lnTo>
                  <a:lnTo>
                    <a:pt x="143403" y="186575"/>
                  </a:lnTo>
                  <a:lnTo>
                    <a:pt x="149295" y="177001"/>
                  </a:lnTo>
                  <a:lnTo>
                    <a:pt x="154494" y="167121"/>
                  </a:lnTo>
                  <a:lnTo>
                    <a:pt x="159176" y="157027"/>
                  </a:lnTo>
                  <a:lnTo>
                    <a:pt x="163323" y="146621"/>
                  </a:lnTo>
                  <a:lnTo>
                    <a:pt x="166736" y="135643"/>
                  </a:lnTo>
                  <a:lnTo>
                    <a:pt x="169366" y="124004"/>
                  </a:lnTo>
                  <a:lnTo>
                    <a:pt x="171307" y="111982"/>
                  </a:lnTo>
                  <a:lnTo>
                    <a:pt x="172903" y="98746"/>
                  </a:lnTo>
                  <a:lnTo>
                    <a:pt x="174294" y="80899"/>
                  </a:lnTo>
                  <a:lnTo>
                    <a:pt x="175721" y="526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01285" y="57906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31" y="19230"/>
                  </a:lnTo>
                  <a:lnTo>
                    <a:pt x="19625" y="26998"/>
                  </a:lnTo>
                  <a:lnTo>
                    <a:pt x="24288" y="34996"/>
                  </a:lnTo>
                  <a:lnTo>
                    <a:pt x="29407" y="42937"/>
                  </a:lnTo>
                  <a:lnTo>
                    <a:pt x="35157" y="50711"/>
                  </a:lnTo>
                  <a:lnTo>
                    <a:pt x="41778" y="58304"/>
                  </a:lnTo>
                  <a:lnTo>
                    <a:pt x="49300" y="65741"/>
                  </a:lnTo>
                  <a:lnTo>
                    <a:pt x="57344" y="73139"/>
                  </a:lnTo>
                  <a:lnTo>
                    <a:pt x="66112" y="81631"/>
                  </a:lnTo>
                  <a:lnTo>
                    <a:pt x="77491" y="94198"/>
                  </a:lnTo>
                  <a:lnTo>
                    <a:pt x="94756" y="1158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01285" y="515896"/>
              <a:ext cx="200042" cy="505369"/>
            </a:xfrm>
            <a:custGeom>
              <a:avLst/>
              <a:gdLst/>
              <a:ahLst/>
              <a:cxnLst/>
              <a:rect l="0" t="0" r="0" b="0"/>
              <a:pathLst>
                <a:path w="200042" h="505369">
                  <a:moveTo>
                    <a:pt x="200041" y="0"/>
                  </a:moveTo>
                  <a:lnTo>
                    <a:pt x="194241" y="11668"/>
                  </a:lnTo>
                  <a:lnTo>
                    <a:pt x="189316" y="22157"/>
                  </a:lnTo>
                  <a:lnTo>
                    <a:pt x="184813" y="32468"/>
                  </a:lnTo>
                  <a:lnTo>
                    <a:pt x="180593" y="43115"/>
                  </a:lnTo>
                  <a:lnTo>
                    <a:pt x="176579" y="54755"/>
                  </a:lnTo>
                  <a:lnTo>
                    <a:pt x="172709" y="67651"/>
                  </a:lnTo>
                  <a:lnTo>
                    <a:pt x="168611" y="81730"/>
                  </a:lnTo>
                  <a:lnTo>
                    <a:pt x="163639" y="96781"/>
                  </a:lnTo>
                  <a:lnTo>
                    <a:pt x="157515" y="112573"/>
                  </a:lnTo>
                  <a:lnTo>
                    <a:pt x="150451" y="128905"/>
                  </a:lnTo>
                  <a:lnTo>
                    <a:pt x="142946" y="145620"/>
                  </a:lnTo>
                  <a:lnTo>
                    <a:pt x="135343" y="162592"/>
                  </a:lnTo>
                  <a:lnTo>
                    <a:pt x="127799" y="179411"/>
                  </a:lnTo>
                  <a:lnTo>
                    <a:pt x="120361" y="195404"/>
                  </a:lnTo>
                  <a:lnTo>
                    <a:pt x="113034" y="210272"/>
                  </a:lnTo>
                  <a:lnTo>
                    <a:pt x="105963" y="224052"/>
                  </a:lnTo>
                  <a:lnTo>
                    <a:pt x="99433" y="236929"/>
                  </a:lnTo>
                  <a:lnTo>
                    <a:pt x="93557" y="249112"/>
                  </a:lnTo>
                  <a:lnTo>
                    <a:pt x="88290" y="260788"/>
                  </a:lnTo>
                  <a:lnTo>
                    <a:pt x="83516" y="272104"/>
                  </a:lnTo>
                  <a:lnTo>
                    <a:pt x="79118" y="283168"/>
                  </a:lnTo>
                  <a:lnTo>
                    <a:pt x="74994" y="294058"/>
                  </a:lnTo>
                  <a:lnTo>
                    <a:pt x="71063" y="304831"/>
                  </a:lnTo>
                  <a:lnTo>
                    <a:pt x="67264" y="315523"/>
                  </a:lnTo>
                  <a:lnTo>
                    <a:pt x="63388" y="326162"/>
                  </a:lnTo>
                  <a:lnTo>
                    <a:pt x="59099" y="336764"/>
                  </a:lnTo>
                  <a:lnTo>
                    <a:pt x="54254" y="347351"/>
                  </a:lnTo>
                  <a:lnTo>
                    <a:pt x="49033" y="358258"/>
                  </a:lnTo>
                  <a:lnTo>
                    <a:pt x="43836" y="370105"/>
                  </a:lnTo>
                  <a:lnTo>
                    <a:pt x="38898" y="383150"/>
                  </a:lnTo>
                  <a:lnTo>
                    <a:pt x="34278" y="397166"/>
                  </a:lnTo>
                  <a:lnTo>
                    <a:pt x="29949" y="411646"/>
                  </a:lnTo>
                  <a:lnTo>
                    <a:pt x="25854" y="426228"/>
                  </a:lnTo>
                  <a:lnTo>
                    <a:pt x="21892" y="440533"/>
                  </a:lnTo>
                  <a:lnTo>
                    <a:pt x="17438" y="455696"/>
                  </a:lnTo>
                  <a:lnTo>
                    <a:pt x="10979" y="475279"/>
                  </a:lnTo>
                  <a:lnTo>
                    <a:pt x="0" y="5053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90880" y="305326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10462" y="14669"/>
                  </a:lnTo>
                  <a:lnTo>
                    <a:pt x="9822" y="28580"/>
                  </a:lnTo>
                  <a:lnTo>
                    <a:pt x="8529" y="43087"/>
                  </a:lnTo>
                  <a:lnTo>
                    <a:pt x="6843" y="58634"/>
                  </a:lnTo>
                  <a:lnTo>
                    <a:pt x="5174" y="75756"/>
                  </a:lnTo>
                  <a:lnTo>
                    <a:pt x="3762" y="94578"/>
                  </a:lnTo>
                  <a:lnTo>
                    <a:pt x="2664" y="114746"/>
                  </a:lnTo>
                  <a:lnTo>
                    <a:pt x="1852" y="135647"/>
                  </a:lnTo>
                  <a:lnTo>
                    <a:pt x="1278" y="156836"/>
                  </a:lnTo>
                  <a:lnTo>
                    <a:pt x="1044" y="177602"/>
                  </a:lnTo>
                  <a:lnTo>
                    <a:pt x="1413" y="196933"/>
                  </a:lnTo>
                  <a:lnTo>
                    <a:pt x="2466" y="214422"/>
                  </a:lnTo>
                  <a:lnTo>
                    <a:pt x="3816" y="230656"/>
                  </a:lnTo>
                  <a:lnTo>
                    <a:pt x="4728" y="246867"/>
                  </a:lnTo>
                  <a:lnTo>
                    <a:pt x="4824" y="263780"/>
                  </a:lnTo>
                  <a:lnTo>
                    <a:pt x="4225" y="281434"/>
                  </a:lnTo>
                  <a:lnTo>
                    <a:pt x="3358" y="299452"/>
                  </a:lnTo>
                  <a:lnTo>
                    <a:pt x="2515" y="317540"/>
                  </a:lnTo>
                  <a:lnTo>
                    <a:pt x="1815" y="335399"/>
                  </a:lnTo>
                  <a:lnTo>
                    <a:pt x="1279" y="352682"/>
                  </a:lnTo>
                  <a:lnTo>
                    <a:pt x="887" y="369246"/>
                  </a:lnTo>
                  <a:lnTo>
                    <a:pt x="608" y="384536"/>
                  </a:lnTo>
                  <a:lnTo>
                    <a:pt x="382" y="399001"/>
                  </a:lnTo>
                  <a:lnTo>
                    <a:pt x="191" y="413912"/>
                  </a:lnTo>
                  <a:lnTo>
                    <a:pt x="0" y="4316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59337" y="6422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38321" y="326383"/>
              <a:ext cx="198026" cy="432189"/>
            </a:xfrm>
            <a:custGeom>
              <a:avLst/>
              <a:gdLst/>
              <a:ahLst/>
              <a:cxnLst/>
              <a:rect l="0" t="0" r="0" b="0"/>
              <a:pathLst>
                <a:path w="198026" h="432189">
                  <a:moveTo>
                    <a:pt x="147399" y="0"/>
                  </a:moveTo>
                  <a:lnTo>
                    <a:pt x="141532" y="5867"/>
                  </a:lnTo>
                  <a:lnTo>
                    <a:pt x="135967" y="11432"/>
                  </a:lnTo>
                  <a:lnTo>
                    <a:pt x="130168" y="17240"/>
                  </a:lnTo>
                  <a:lnTo>
                    <a:pt x="124087" y="23666"/>
                  </a:lnTo>
                  <a:lnTo>
                    <a:pt x="117757" y="31293"/>
                  </a:lnTo>
                  <a:lnTo>
                    <a:pt x="111229" y="40318"/>
                  </a:lnTo>
                  <a:lnTo>
                    <a:pt x="104553" y="50300"/>
                  </a:lnTo>
                  <a:lnTo>
                    <a:pt x="97770" y="60379"/>
                  </a:lnTo>
                  <a:lnTo>
                    <a:pt x="90913" y="70056"/>
                  </a:lnTo>
                  <a:lnTo>
                    <a:pt x="84004" y="79669"/>
                  </a:lnTo>
                  <a:lnTo>
                    <a:pt x="77058" y="90175"/>
                  </a:lnTo>
                  <a:lnTo>
                    <a:pt x="70094" y="102060"/>
                  </a:lnTo>
                  <a:lnTo>
                    <a:pt x="63281" y="115332"/>
                  </a:lnTo>
                  <a:lnTo>
                    <a:pt x="56933" y="129778"/>
                  </a:lnTo>
                  <a:lnTo>
                    <a:pt x="51182" y="145123"/>
                  </a:lnTo>
                  <a:lnTo>
                    <a:pt x="45997" y="160801"/>
                  </a:lnTo>
                  <a:lnTo>
                    <a:pt x="41281" y="176005"/>
                  </a:lnTo>
                  <a:lnTo>
                    <a:pt x="36924" y="190333"/>
                  </a:lnTo>
                  <a:lnTo>
                    <a:pt x="32826" y="203747"/>
                  </a:lnTo>
                  <a:lnTo>
                    <a:pt x="28914" y="216376"/>
                  </a:lnTo>
                  <a:lnTo>
                    <a:pt x="25135" y="228402"/>
                  </a:lnTo>
                  <a:lnTo>
                    <a:pt x="21613" y="240312"/>
                  </a:lnTo>
                  <a:lnTo>
                    <a:pt x="18626" y="252849"/>
                  </a:lnTo>
                  <a:lnTo>
                    <a:pt x="16286" y="266365"/>
                  </a:lnTo>
                  <a:lnTo>
                    <a:pt x="14545" y="280700"/>
                  </a:lnTo>
                  <a:lnTo>
                    <a:pt x="13295" y="295395"/>
                  </a:lnTo>
                  <a:lnTo>
                    <a:pt x="12427" y="310131"/>
                  </a:lnTo>
                  <a:lnTo>
                    <a:pt x="12164" y="324771"/>
                  </a:lnTo>
                  <a:lnTo>
                    <a:pt x="13044" y="339279"/>
                  </a:lnTo>
                  <a:lnTo>
                    <a:pt x="15268" y="353655"/>
                  </a:lnTo>
                  <a:lnTo>
                    <a:pt x="18728" y="367596"/>
                  </a:lnTo>
                  <a:lnTo>
                    <a:pt x="23193" y="380511"/>
                  </a:lnTo>
                  <a:lnTo>
                    <a:pt x="28422" y="392158"/>
                  </a:lnTo>
                  <a:lnTo>
                    <a:pt x="34374" y="402455"/>
                  </a:lnTo>
                  <a:lnTo>
                    <a:pt x="41192" y="411307"/>
                  </a:lnTo>
                  <a:lnTo>
                    <a:pt x="48888" y="418809"/>
                  </a:lnTo>
                  <a:lnTo>
                    <a:pt x="57342" y="424864"/>
                  </a:lnTo>
                  <a:lnTo>
                    <a:pt x="66395" y="429117"/>
                  </a:lnTo>
                  <a:lnTo>
                    <a:pt x="75894" y="431531"/>
                  </a:lnTo>
                  <a:lnTo>
                    <a:pt x="85713" y="432188"/>
                  </a:lnTo>
                  <a:lnTo>
                    <a:pt x="95757" y="431117"/>
                  </a:lnTo>
                  <a:lnTo>
                    <a:pt x="105953" y="428504"/>
                  </a:lnTo>
                  <a:lnTo>
                    <a:pt x="116088" y="424480"/>
                  </a:lnTo>
                  <a:lnTo>
                    <a:pt x="125818" y="419039"/>
                  </a:lnTo>
                  <a:lnTo>
                    <a:pt x="134993" y="412311"/>
                  </a:lnTo>
                  <a:lnTo>
                    <a:pt x="143629" y="404694"/>
                  </a:lnTo>
                  <a:lnTo>
                    <a:pt x="151817" y="396744"/>
                  </a:lnTo>
                  <a:lnTo>
                    <a:pt x="159655" y="388797"/>
                  </a:lnTo>
                  <a:lnTo>
                    <a:pt x="167072" y="380666"/>
                  </a:lnTo>
                  <a:lnTo>
                    <a:pt x="173834" y="371762"/>
                  </a:lnTo>
                  <a:lnTo>
                    <a:pt x="179862" y="361805"/>
                  </a:lnTo>
                  <a:lnTo>
                    <a:pt x="185063" y="350829"/>
                  </a:lnTo>
                  <a:lnTo>
                    <a:pt x="189258" y="339003"/>
                  </a:lnTo>
                  <a:lnTo>
                    <a:pt x="192449" y="326525"/>
                  </a:lnTo>
                  <a:lnTo>
                    <a:pt x="194780" y="313569"/>
                  </a:lnTo>
                  <a:lnTo>
                    <a:pt x="196435" y="300273"/>
                  </a:lnTo>
                  <a:lnTo>
                    <a:pt x="197578" y="286749"/>
                  </a:lnTo>
                  <a:lnTo>
                    <a:pt x="198025" y="273398"/>
                  </a:lnTo>
                  <a:lnTo>
                    <a:pt x="197271" y="260887"/>
                  </a:lnTo>
                  <a:lnTo>
                    <a:pt x="195127" y="249514"/>
                  </a:lnTo>
                  <a:lnTo>
                    <a:pt x="191551" y="239404"/>
                  </a:lnTo>
                  <a:lnTo>
                    <a:pt x="186476" y="230677"/>
                  </a:lnTo>
                  <a:lnTo>
                    <a:pt x="180013" y="223255"/>
                  </a:lnTo>
                  <a:lnTo>
                    <a:pt x="172080" y="217083"/>
                  </a:lnTo>
                  <a:lnTo>
                    <a:pt x="162329" y="212220"/>
                  </a:lnTo>
                  <a:lnTo>
                    <a:pt x="150741" y="208582"/>
                  </a:lnTo>
                  <a:lnTo>
                    <a:pt x="137893" y="206289"/>
                  </a:lnTo>
                  <a:lnTo>
                    <a:pt x="124737" y="205723"/>
                  </a:lnTo>
                  <a:lnTo>
                    <a:pt x="111858" y="206936"/>
                  </a:lnTo>
                  <a:lnTo>
                    <a:pt x="99451" y="209700"/>
                  </a:lnTo>
                  <a:lnTo>
                    <a:pt x="87512" y="213688"/>
                  </a:lnTo>
                  <a:lnTo>
                    <a:pt x="75969" y="218596"/>
                  </a:lnTo>
                  <a:lnTo>
                    <a:pt x="64896" y="224330"/>
                  </a:lnTo>
                  <a:lnTo>
                    <a:pt x="54518" y="231002"/>
                  </a:lnTo>
                  <a:lnTo>
                    <a:pt x="44907" y="238590"/>
                  </a:lnTo>
                  <a:lnTo>
                    <a:pt x="36088" y="246694"/>
                  </a:lnTo>
                  <a:lnTo>
                    <a:pt x="27155" y="255515"/>
                  </a:lnTo>
                  <a:lnTo>
                    <a:pt x="16208" y="266945"/>
                  </a:lnTo>
                  <a:lnTo>
                    <a:pt x="0" y="2842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49385" y="503249"/>
              <a:ext cx="173180" cy="558205"/>
            </a:xfrm>
            <a:custGeom>
              <a:avLst/>
              <a:gdLst/>
              <a:ahLst/>
              <a:cxnLst/>
              <a:rect l="0" t="0" r="0" b="0"/>
              <a:pathLst>
                <a:path w="173180" h="558205">
                  <a:moveTo>
                    <a:pt x="20646" y="244274"/>
                  </a:moveTo>
                  <a:lnTo>
                    <a:pt x="20712" y="258876"/>
                  </a:lnTo>
                  <a:lnTo>
                    <a:pt x="21353" y="272147"/>
                  </a:lnTo>
                  <a:lnTo>
                    <a:pt x="22649" y="285357"/>
                  </a:lnTo>
                  <a:lnTo>
                    <a:pt x="24510" y="299044"/>
                  </a:lnTo>
                  <a:lnTo>
                    <a:pt x="26825" y="313850"/>
                  </a:lnTo>
                  <a:lnTo>
                    <a:pt x="29483" y="330005"/>
                  </a:lnTo>
                  <a:lnTo>
                    <a:pt x="32060" y="347250"/>
                  </a:lnTo>
                  <a:lnTo>
                    <a:pt x="33870" y="365044"/>
                  </a:lnTo>
                  <a:lnTo>
                    <a:pt x="34604" y="383011"/>
                  </a:lnTo>
                  <a:lnTo>
                    <a:pt x="34450" y="400972"/>
                  </a:lnTo>
                  <a:lnTo>
                    <a:pt x="33891" y="418863"/>
                  </a:lnTo>
                  <a:lnTo>
                    <a:pt x="33257" y="436673"/>
                  </a:lnTo>
                  <a:lnTo>
                    <a:pt x="32699" y="454412"/>
                  </a:lnTo>
                  <a:lnTo>
                    <a:pt x="32258" y="472096"/>
                  </a:lnTo>
                  <a:lnTo>
                    <a:pt x="31930" y="489733"/>
                  </a:lnTo>
                  <a:lnTo>
                    <a:pt x="31695" y="507173"/>
                  </a:lnTo>
                  <a:lnTo>
                    <a:pt x="31530" y="524116"/>
                  </a:lnTo>
                  <a:lnTo>
                    <a:pt x="31415" y="540357"/>
                  </a:lnTo>
                  <a:lnTo>
                    <a:pt x="31328" y="552979"/>
                  </a:lnTo>
                  <a:lnTo>
                    <a:pt x="31095" y="558204"/>
                  </a:lnTo>
                  <a:lnTo>
                    <a:pt x="30406" y="557159"/>
                  </a:lnTo>
                  <a:lnTo>
                    <a:pt x="29135" y="552113"/>
                  </a:lnTo>
                  <a:lnTo>
                    <a:pt x="27468" y="544246"/>
                  </a:lnTo>
                  <a:lnTo>
                    <a:pt x="25812" y="533638"/>
                  </a:lnTo>
                  <a:lnTo>
                    <a:pt x="24399" y="520472"/>
                  </a:lnTo>
                  <a:lnTo>
                    <a:pt x="23132" y="505490"/>
                  </a:lnTo>
                  <a:lnTo>
                    <a:pt x="21673" y="489789"/>
                  </a:lnTo>
                  <a:lnTo>
                    <a:pt x="19845" y="474049"/>
                  </a:lnTo>
                  <a:lnTo>
                    <a:pt x="17787" y="458066"/>
                  </a:lnTo>
                  <a:lnTo>
                    <a:pt x="15859" y="440981"/>
                  </a:lnTo>
                  <a:lnTo>
                    <a:pt x="14264" y="422386"/>
                  </a:lnTo>
                  <a:lnTo>
                    <a:pt x="13042" y="402813"/>
                  </a:lnTo>
                  <a:lnTo>
                    <a:pt x="12146" y="383426"/>
                  </a:lnTo>
                  <a:lnTo>
                    <a:pt x="11505" y="364907"/>
                  </a:lnTo>
                  <a:lnTo>
                    <a:pt x="10887" y="347573"/>
                  </a:lnTo>
                  <a:lnTo>
                    <a:pt x="9933" y="331631"/>
                  </a:lnTo>
                  <a:lnTo>
                    <a:pt x="8475" y="317020"/>
                  </a:lnTo>
                  <a:lnTo>
                    <a:pt x="6681" y="303362"/>
                  </a:lnTo>
                  <a:lnTo>
                    <a:pt x="4937" y="290094"/>
                  </a:lnTo>
                  <a:lnTo>
                    <a:pt x="3469" y="276846"/>
                  </a:lnTo>
                  <a:lnTo>
                    <a:pt x="2333" y="262975"/>
                  </a:lnTo>
                  <a:lnTo>
                    <a:pt x="1496" y="247525"/>
                  </a:lnTo>
                  <a:lnTo>
                    <a:pt x="899" y="230130"/>
                  </a:lnTo>
                  <a:lnTo>
                    <a:pt x="481" y="211242"/>
                  </a:lnTo>
                  <a:lnTo>
                    <a:pt x="193" y="191808"/>
                  </a:lnTo>
                  <a:lnTo>
                    <a:pt x="0" y="172444"/>
                  </a:lnTo>
                  <a:lnTo>
                    <a:pt x="40" y="153394"/>
                  </a:lnTo>
                  <a:lnTo>
                    <a:pt x="598" y="134699"/>
                  </a:lnTo>
                  <a:lnTo>
                    <a:pt x="1795" y="116322"/>
                  </a:lnTo>
                  <a:lnTo>
                    <a:pt x="3752" y="98525"/>
                  </a:lnTo>
                  <a:lnTo>
                    <a:pt x="6671" y="81860"/>
                  </a:lnTo>
                  <a:lnTo>
                    <a:pt x="10561" y="66538"/>
                  </a:lnTo>
                  <a:lnTo>
                    <a:pt x="15292" y="52620"/>
                  </a:lnTo>
                  <a:lnTo>
                    <a:pt x="20686" y="40182"/>
                  </a:lnTo>
                  <a:lnTo>
                    <a:pt x="26579" y="29120"/>
                  </a:lnTo>
                  <a:lnTo>
                    <a:pt x="33163" y="19521"/>
                  </a:lnTo>
                  <a:lnTo>
                    <a:pt x="40947" y="11735"/>
                  </a:lnTo>
                  <a:lnTo>
                    <a:pt x="50102" y="5801"/>
                  </a:lnTo>
                  <a:lnTo>
                    <a:pt x="60182" y="1797"/>
                  </a:lnTo>
                  <a:lnTo>
                    <a:pt x="70333" y="0"/>
                  </a:lnTo>
                  <a:lnTo>
                    <a:pt x="80052" y="352"/>
                  </a:lnTo>
                  <a:lnTo>
                    <a:pt x="89355" y="2689"/>
                  </a:lnTo>
                  <a:lnTo>
                    <a:pt x="98590" y="6915"/>
                  </a:lnTo>
                  <a:lnTo>
                    <a:pt x="107981" y="12797"/>
                  </a:lnTo>
                  <a:lnTo>
                    <a:pt x="117440" y="20168"/>
                  </a:lnTo>
                  <a:lnTo>
                    <a:pt x="126651" y="29009"/>
                  </a:lnTo>
                  <a:lnTo>
                    <a:pt x="135442" y="39182"/>
                  </a:lnTo>
                  <a:lnTo>
                    <a:pt x="143633" y="50604"/>
                  </a:lnTo>
                  <a:lnTo>
                    <a:pt x="150984" y="63328"/>
                  </a:lnTo>
                  <a:lnTo>
                    <a:pt x="157438" y="77259"/>
                  </a:lnTo>
                  <a:lnTo>
                    <a:pt x="162940" y="92190"/>
                  </a:lnTo>
                  <a:lnTo>
                    <a:pt x="167346" y="107890"/>
                  </a:lnTo>
                  <a:lnTo>
                    <a:pt x="170672" y="124146"/>
                  </a:lnTo>
                  <a:lnTo>
                    <a:pt x="172755" y="140468"/>
                  </a:lnTo>
                  <a:lnTo>
                    <a:pt x="173179" y="156119"/>
                  </a:lnTo>
                  <a:lnTo>
                    <a:pt x="171871" y="170755"/>
                  </a:lnTo>
                  <a:lnTo>
                    <a:pt x="169044" y="184378"/>
                  </a:lnTo>
                  <a:lnTo>
                    <a:pt x="165012" y="197149"/>
                  </a:lnTo>
                  <a:lnTo>
                    <a:pt x="160071" y="209252"/>
                  </a:lnTo>
                  <a:lnTo>
                    <a:pt x="154146" y="220534"/>
                  </a:lnTo>
                  <a:lnTo>
                    <a:pt x="146813" y="230521"/>
                  </a:lnTo>
                  <a:lnTo>
                    <a:pt x="137959" y="239057"/>
                  </a:lnTo>
                  <a:lnTo>
                    <a:pt x="127911" y="246282"/>
                  </a:lnTo>
                  <a:lnTo>
                    <a:pt x="117251" y="252452"/>
                  </a:lnTo>
                  <a:lnTo>
                    <a:pt x="106367" y="257822"/>
                  </a:lnTo>
                  <a:lnTo>
                    <a:pt x="95127" y="262447"/>
                  </a:lnTo>
                  <a:lnTo>
                    <a:pt x="82990" y="266189"/>
                  </a:lnTo>
                  <a:lnTo>
                    <a:pt x="69736" y="269043"/>
                  </a:lnTo>
                  <a:lnTo>
                    <a:pt x="56189" y="271135"/>
                  </a:lnTo>
                  <a:lnTo>
                    <a:pt x="42714" y="272850"/>
                  </a:lnTo>
                  <a:lnTo>
                    <a:pt x="28125" y="274339"/>
                  </a:lnTo>
                  <a:lnTo>
                    <a:pt x="10118" y="27585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98408" y="558640"/>
              <a:ext cx="173470" cy="231992"/>
            </a:xfrm>
            <a:custGeom>
              <a:avLst/>
              <a:gdLst/>
              <a:ahLst/>
              <a:cxnLst/>
              <a:rect l="0" t="0" r="0" b="0"/>
              <a:pathLst>
                <a:path w="173470" h="231992">
                  <a:moveTo>
                    <a:pt x="150649" y="30955"/>
                  </a:moveTo>
                  <a:lnTo>
                    <a:pt x="144715" y="25088"/>
                  </a:lnTo>
                  <a:lnTo>
                    <a:pt x="138510" y="19523"/>
                  </a:lnTo>
                  <a:lnTo>
                    <a:pt x="131414" y="13738"/>
                  </a:lnTo>
                  <a:lnTo>
                    <a:pt x="123473" y="8176"/>
                  </a:lnTo>
                  <a:lnTo>
                    <a:pt x="114827" y="3791"/>
                  </a:lnTo>
                  <a:lnTo>
                    <a:pt x="105632" y="1027"/>
                  </a:lnTo>
                  <a:lnTo>
                    <a:pt x="96032" y="0"/>
                  </a:lnTo>
                  <a:lnTo>
                    <a:pt x="86144" y="756"/>
                  </a:lnTo>
                  <a:lnTo>
                    <a:pt x="76054" y="3124"/>
                  </a:lnTo>
                  <a:lnTo>
                    <a:pt x="65995" y="6968"/>
                  </a:lnTo>
                  <a:lnTo>
                    <a:pt x="56314" y="12281"/>
                  </a:lnTo>
                  <a:lnTo>
                    <a:pt x="47172" y="18928"/>
                  </a:lnTo>
                  <a:lnTo>
                    <a:pt x="38559" y="26829"/>
                  </a:lnTo>
                  <a:lnTo>
                    <a:pt x="30387" y="36034"/>
                  </a:lnTo>
                  <a:lnTo>
                    <a:pt x="22564" y="46448"/>
                  </a:lnTo>
                  <a:lnTo>
                    <a:pt x="15326" y="57866"/>
                  </a:lnTo>
                  <a:lnTo>
                    <a:pt x="9217" y="70053"/>
                  </a:lnTo>
                  <a:lnTo>
                    <a:pt x="4450" y="82807"/>
                  </a:lnTo>
                  <a:lnTo>
                    <a:pt x="1249" y="95963"/>
                  </a:lnTo>
                  <a:lnTo>
                    <a:pt x="0" y="109401"/>
                  </a:lnTo>
                  <a:lnTo>
                    <a:pt x="714" y="123033"/>
                  </a:lnTo>
                  <a:lnTo>
                    <a:pt x="2956" y="136797"/>
                  </a:lnTo>
                  <a:lnTo>
                    <a:pt x="6055" y="150651"/>
                  </a:lnTo>
                  <a:lnTo>
                    <a:pt x="9548" y="164556"/>
                  </a:lnTo>
                  <a:lnTo>
                    <a:pt x="13516" y="178166"/>
                  </a:lnTo>
                  <a:lnTo>
                    <a:pt x="18463" y="190852"/>
                  </a:lnTo>
                  <a:lnTo>
                    <a:pt x="24610" y="202337"/>
                  </a:lnTo>
                  <a:lnTo>
                    <a:pt x="32043" y="212354"/>
                  </a:lnTo>
                  <a:lnTo>
                    <a:pt x="40870" y="220486"/>
                  </a:lnTo>
                  <a:lnTo>
                    <a:pt x="50994" y="226681"/>
                  </a:lnTo>
                  <a:lnTo>
                    <a:pt x="62031" y="230705"/>
                  </a:lnTo>
                  <a:lnTo>
                    <a:pt x="73424" y="231991"/>
                  </a:lnTo>
                  <a:lnTo>
                    <a:pt x="84823" y="230491"/>
                  </a:lnTo>
                  <a:lnTo>
                    <a:pt x="96085" y="226740"/>
                  </a:lnTo>
                  <a:lnTo>
                    <a:pt x="107178" y="221558"/>
                  </a:lnTo>
                  <a:lnTo>
                    <a:pt x="118112" y="215557"/>
                  </a:lnTo>
                  <a:lnTo>
                    <a:pt x="128591" y="208940"/>
                  </a:lnTo>
                  <a:lnTo>
                    <a:pt x="138028" y="201600"/>
                  </a:lnTo>
                  <a:lnTo>
                    <a:pt x="146192" y="193515"/>
                  </a:lnTo>
                  <a:lnTo>
                    <a:pt x="153168" y="184612"/>
                  </a:lnTo>
                  <a:lnTo>
                    <a:pt x="159169" y="174718"/>
                  </a:lnTo>
                  <a:lnTo>
                    <a:pt x="164421" y="163837"/>
                  </a:lnTo>
                  <a:lnTo>
                    <a:pt x="168797" y="152274"/>
                  </a:lnTo>
                  <a:lnTo>
                    <a:pt x="171839" y="140520"/>
                  </a:lnTo>
                  <a:lnTo>
                    <a:pt x="173402" y="128875"/>
                  </a:lnTo>
                  <a:lnTo>
                    <a:pt x="173469" y="117447"/>
                  </a:lnTo>
                  <a:lnTo>
                    <a:pt x="171994" y="106241"/>
                  </a:lnTo>
                  <a:lnTo>
                    <a:pt x="169112" y="95226"/>
                  </a:lnTo>
                  <a:lnTo>
                    <a:pt x="165075" y="84524"/>
                  </a:lnTo>
                  <a:lnTo>
                    <a:pt x="160156" y="74403"/>
                  </a:lnTo>
                  <a:lnTo>
                    <a:pt x="154599" y="64968"/>
                  </a:lnTo>
                  <a:lnTo>
                    <a:pt x="148699" y="56268"/>
                  </a:lnTo>
                  <a:lnTo>
                    <a:pt x="142136" y="47431"/>
                  </a:lnTo>
                  <a:lnTo>
                    <a:pt x="133221" y="36561"/>
                  </a:lnTo>
                  <a:lnTo>
                    <a:pt x="119063" y="204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58943" y="589595"/>
              <a:ext cx="156080" cy="211029"/>
            </a:xfrm>
            <a:custGeom>
              <a:avLst/>
              <a:gdLst/>
              <a:ahLst/>
              <a:cxnLst/>
              <a:rect l="0" t="0" r="0" b="0"/>
              <a:pathLst>
                <a:path w="156080" h="211029">
                  <a:moveTo>
                    <a:pt x="16456" y="21057"/>
                  </a:moveTo>
                  <a:lnTo>
                    <a:pt x="10723" y="27126"/>
                  </a:lnTo>
                  <a:lnTo>
                    <a:pt x="6439" y="34611"/>
                  </a:lnTo>
                  <a:lnTo>
                    <a:pt x="3237" y="44300"/>
                  </a:lnTo>
                  <a:lnTo>
                    <a:pt x="1048" y="55960"/>
                  </a:lnTo>
                  <a:lnTo>
                    <a:pt x="0" y="69239"/>
                  </a:lnTo>
                  <a:lnTo>
                    <a:pt x="62" y="83762"/>
                  </a:lnTo>
                  <a:lnTo>
                    <a:pt x="1232" y="99036"/>
                  </a:lnTo>
                  <a:lnTo>
                    <a:pt x="3609" y="114492"/>
                  </a:lnTo>
                  <a:lnTo>
                    <a:pt x="7130" y="129793"/>
                  </a:lnTo>
                  <a:lnTo>
                    <a:pt x="11613" y="144503"/>
                  </a:lnTo>
                  <a:lnTo>
                    <a:pt x="16838" y="158008"/>
                  </a:lnTo>
                  <a:lnTo>
                    <a:pt x="22614" y="170086"/>
                  </a:lnTo>
                  <a:lnTo>
                    <a:pt x="28949" y="180689"/>
                  </a:lnTo>
                  <a:lnTo>
                    <a:pt x="36033" y="189755"/>
                  </a:lnTo>
                  <a:lnTo>
                    <a:pt x="43910" y="197403"/>
                  </a:lnTo>
                  <a:lnTo>
                    <a:pt x="52487" y="203559"/>
                  </a:lnTo>
                  <a:lnTo>
                    <a:pt x="61625" y="207880"/>
                  </a:lnTo>
                  <a:lnTo>
                    <a:pt x="71174" y="210340"/>
                  </a:lnTo>
                  <a:lnTo>
                    <a:pt x="80858" y="211028"/>
                  </a:lnTo>
                  <a:lnTo>
                    <a:pt x="90279" y="209977"/>
                  </a:lnTo>
                  <a:lnTo>
                    <a:pt x="99239" y="207378"/>
                  </a:lnTo>
                  <a:lnTo>
                    <a:pt x="107558" y="203364"/>
                  </a:lnTo>
                  <a:lnTo>
                    <a:pt x="115000" y="197928"/>
                  </a:lnTo>
                  <a:lnTo>
                    <a:pt x="121525" y="191200"/>
                  </a:lnTo>
                  <a:lnTo>
                    <a:pt x="127246" y="183413"/>
                  </a:lnTo>
                  <a:lnTo>
                    <a:pt x="132331" y="174816"/>
                  </a:lnTo>
                  <a:lnTo>
                    <a:pt x="136941" y="165622"/>
                  </a:lnTo>
                  <a:lnTo>
                    <a:pt x="141210" y="155840"/>
                  </a:lnTo>
                  <a:lnTo>
                    <a:pt x="145237" y="145287"/>
                  </a:lnTo>
                  <a:lnTo>
                    <a:pt x="149087" y="133933"/>
                  </a:lnTo>
                  <a:lnTo>
                    <a:pt x="152488" y="122037"/>
                  </a:lnTo>
                  <a:lnTo>
                    <a:pt x="154862" y="110051"/>
                  </a:lnTo>
                  <a:lnTo>
                    <a:pt x="155975" y="98244"/>
                  </a:lnTo>
                  <a:lnTo>
                    <a:pt x="156079" y="86536"/>
                  </a:lnTo>
                  <a:lnTo>
                    <a:pt x="155692" y="74608"/>
                  </a:lnTo>
                  <a:lnTo>
                    <a:pt x="155169" y="62301"/>
                  </a:lnTo>
                  <a:lnTo>
                    <a:pt x="154486" y="50011"/>
                  </a:lnTo>
                  <a:lnTo>
                    <a:pt x="153144" y="37304"/>
                  </a:lnTo>
                  <a:lnTo>
                    <a:pt x="149911" y="21942"/>
                  </a:lnTo>
                  <a:lnTo>
                    <a:pt x="14279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96497" y="550771"/>
              <a:ext cx="231628" cy="217810"/>
            </a:xfrm>
            <a:custGeom>
              <a:avLst/>
              <a:gdLst/>
              <a:ahLst/>
              <a:cxnLst/>
              <a:rect l="0" t="0" r="0" b="0"/>
              <a:pathLst>
                <a:path w="231628" h="217810">
                  <a:moveTo>
                    <a:pt x="0" y="70410"/>
                  </a:moveTo>
                  <a:lnTo>
                    <a:pt x="2934" y="85012"/>
                  </a:lnTo>
                  <a:lnTo>
                    <a:pt x="5717" y="98283"/>
                  </a:lnTo>
                  <a:lnTo>
                    <a:pt x="8616" y="111484"/>
                  </a:lnTo>
                  <a:lnTo>
                    <a:pt x="11656" y="124826"/>
                  </a:lnTo>
                  <a:lnTo>
                    <a:pt x="14822" y="138334"/>
                  </a:lnTo>
                  <a:lnTo>
                    <a:pt x="18050" y="151893"/>
                  </a:lnTo>
                  <a:lnTo>
                    <a:pt x="20097" y="162158"/>
                  </a:lnTo>
                  <a:lnTo>
                    <a:pt x="19780" y="165247"/>
                  </a:lnTo>
                  <a:lnTo>
                    <a:pt x="18067" y="162735"/>
                  </a:lnTo>
                  <a:lnTo>
                    <a:pt x="15636" y="156445"/>
                  </a:lnTo>
                  <a:lnTo>
                    <a:pt x="12804" y="147611"/>
                  </a:lnTo>
                  <a:lnTo>
                    <a:pt x="9896" y="137063"/>
                  </a:lnTo>
                  <a:lnTo>
                    <a:pt x="7313" y="125363"/>
                  </a:lnTo>
                  <a:lnTo>
                    <a:pt x="5242" y="112885"/>
                  </a:lnTo>
                  <a:lnTo>
                    <a:pt x="3850" y="99719"/>
                  </a:lnTo>
                  <a:lnTo>
                    <a:pt x="3364" y="85731"/>
                  </a:lnTo>
                  <a:lnTo>
                    <a:pt x="3824" y="70920"/>
                  </a:lnTo>
                  <a:lnTo>
                    <a:pt x="5438" y="55886"/>
                  </a:lnTo>
                  <a:lnTo>
                    <a:pt x="8649" y="41704"/>
                  </a:lnTo>
                  <a:lnTo>
                    <a:pt x="13552" y="28922"/>
                  </a:lnTo>
                  <a:lnTo>
                    <a:pt x="19945" y="18053"/>
                  </a:lnTo>
                  <a:lnTo>
                    <a:pt x="27524" y="9807"/>
                  </a:lnTo>
                  <a:lnTo>
                    <a:pt x="35990" y="4303"/>
                  </a:lnTo>
                  <a:lnTo>
                    <a:pt x="45097" y="1201"/>
                  </a:lnTo>
                  <a:lnTo>
                    <a:pt x="54654" y="0"/>
                  </a:lnTo>
                  <a:lnTo>
                    <a:pt x="64528" y="229"/>
                  </a:lnTo>
                  <a:lnTo>
                    <a:pt x="74783" y="1816"/>
                  </a:lnTo>
                  <a:lnTo>
                    <a:pt x="85660" y="5074"/>
                  </a:lnTo>
                  <a:lnTo>
                    <a:pt x="97237" y="10040"/>
                  </a:lnTo>
                  <a:lnTo>
                    <a:pt x="109284" y="16491"/>
                  </a:lnTo>
                  <a:lnTo>
                    <a:pt x="121370" y="24117"/>
                  </a:lnTo>
                  <a:lnTo>
                    <a:pt x="133236" y="32623"/>
                  </a:lnTo>
                  <a:lnTo>
                    <a:pt x="144645" y="41927"/>
                  </a:lnTo>
                  <a:lnTo>
                    <a:pt x="155307" y="52151"/>
                  </a:lnTo>
                  <a:lnTo>
                    <a:pt x="165142" y="63281"/>
                  </a:lnTo>
                  <a:lnTo>
                    <a:pt x="174238" y="75026"/>
                  </a:lnTo>
                  <a:lnTo>
                    <a:pt x="182742" y="86909"/>
                  </a:lnTo>
                  <a:lnTo>
                    <a:pt x="190795" y="98648"/>
                  </a:lnTo>
                  <a:lnTo>
                    <a:pt x="198359" y="110310"/>
                  </a:lnTo>
                  <a:lnTo>
                    <a:pt x="205220" y="122206"/>
                  </a:lnTo>
                  <a:lnTo>
                    <a:pt x="211314" y="134502"/>
                  </a:lnTo>
                  <a:lnTo>
                    <a:pt x="216575" y="147182"/>
                  </a:lnTo>
                  <a:lnTo>
                    <a:pt x="221373" y="161681"/>
                  </a:lnTo>
                  <a:lnTo>
                    <a:pt x="226132" y="182631"/>
                  </a:lnTo>
                  <a:lnTo>
                    <a:pt x="231627" y="21780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95875" y="284677"/>
              <a:ext cx="195463" cy="501810"/>
            </a:xfrm>
            <a:custGeom>
              <a:avLst/>
              <a:gdLst/>
              <a:ahLst/>
              <a:cxnLst/>
              <a:rect l="0" t="0" r="0" b="0"/>
              <a:pathLst>
                <a:path w="195463" h="501810">
                  <a:moveTo>
                    <a:pt x="100705" y="420732"/>
                  </a:moveTo>
                  <a:lnTo>
                    <a:pt x="103639" y="411931"/>
                  </a:lnTo>
                  <a:lnTo>
                    <a:pt x="106422" y="403584"/>
                  </a:lnTo>
                  <a:lnTo>
                    <a:pt x="109312" y="394885"/>
                  </a:lnTo>
                  <a:lnTo>
                    <a:pt x="112006" y="385764"/>
                  </a:lnTo>
                  <a:lnTo>
                    <a:pt x="113875" y="376269"/>
                  </a:lnTo>
                  <a:lnTo>
                    <a:pt x="114628" y="366477"/>
                  </a:lnTo>
                  <a:lnTo>
                    <a:pt x="114143" y="356463"/>
                  </a:lnTo>
                  <a:lnTo>
                    <a:pt x="112292" y="346289"/>
                  </a:lnTo>
                  <a:lnTo>
                    <a:pt x="109151" y="336012"/>
                  </a:lnTo>
                  <a:lnTo>
                    <a:pt x="104770" y="325993"/>
                  </a:lnTo>
                  <a:lnTo>
                    <a:pt x="99089" y="316873"/>
                  </a:lnTo>
                  <a:lnTo>
                    <a:pt x="92196" y="308939"/>
                  </a:lnTo>
                  <a:lnTo>
                    <a:pt x="84298" y="302630"/>
                  </a:lnTo>
                  <a:lnTo>
                    <a:pt x="75627" y="298673"/>
                  </a:lnTo>
                  <a:lnTo>
                    <a:pt x="66394" y="297243"/>
                  </a:lnTo>
                  <a:lnTo>
                    <a:pt x="56923" y="298216"/>
                  </a:lnTo>
                  <a:lnTo>
                    <a:pt x="47646" y="301444"/>
                  </a:lnTo>
                  <a:lnTo>
                    <a:pt x="38783" y="306616"/>
                  </a:lnTo>
                  <a:lnTo>
                    <a:pt x="30528" y="313492"/>
                  </a:lnTo>
                  <a:lnTo>
                    <a:pt x="23129" y="321993"/>
                  </a:lnTo>
                  <a:lnTo>
                    <a:pt x="16639" y="331928"/>
                  </a:lnTo>
                  <a:lnTo>
                    <a:pt x="11110" y="343021"/>
                  </a:lnTo>
                  <a:lnTo>
                    <a:pt x="6686" y="354990"/>
                  </a:lnTo>
                  <a:lnTo>
                    <a:pt x="3343" y="367596"/>
                  </a:lnTo>
                  <a:lnTo>
                    <a:pt x="1080" y="380654"/>
                  </a:lnTo>
                  <a:lnTo>
                    <a:pt x="0" y="394025"/>
                  </a:lnTo>
                  <a:lnTo>
                    <a:pt x="57" y="407608"/>
                  </a:lnTo>
                  <a:lnTo>
                    <a:pt x="1228" y="421170"/>
                  </a:lnTo>
                  <a:lnTo>
                    <a:pt x="3609" y="434356"/>
                  </a:lnTo>
                  <a:lnTo>
                    <a:pt x="7137" y="447000"/>
                  </a:lnTo>
                  <a:lnTo>
                    <a:pt x="11623" y="458948"/>
                  </a:lnTo>
                  <a:lnTo>
                    <a:pt x="16852" y="469980"/>
                  </a:lnTo>
                  <a:lnTo>
                    <a:pt x="22634" y="480054"/>
                  </a:lnTo>
                  <a:lnTo>
                    <a:pt x="29145" y="488803"/>
                  </a:lnTo>
                  <a:lnTo>
                    <a:pt x="36877" y="495476"/>
                  </a:lnTo>
                  <a:lnTo>
                    <a:pt x="46003" y="499843"/>
                  </a:lnTo>
                  <a:lnTo>
                    <a:pt x="56235" y="501809"/>
                  </a:lnTo>
                  <a:lnTo>
                    <a:pt x="67019" y="501167"/>
                  </a:lnTo>
                  <a:lnTo>
                    <a:pt x="77973" y="498063"/>
                  </a:lnTo>
                  <a:lnTo>
                    <a:pt x="88750" y="492744"/>
                  </a:lnTo>
                  <a:lnTo>
                    <a:pt x="98980" y="485370"/>
                  </a:lnTo>
                  <a:lnTo>
                    <a:pt x="108517" y="476220"/>
                  </a:lnTo>
                  <a:lnTo>
                    <a:pt x="117241" y="465334"/>
                  </a:lnTo>
                  <a:lnTo>
                    <a:pt x="124963" y="452448"/>
                  </a:lnTo>
                  <a:lnTo>
                    <a:pt x="131679" y="437588"/>
                  </a:lnTo>
                  <a:lnTo>
                    <a:pt x="137530" y="420881"/>
                  </a:lnTo>
                  <a:lnTo>
                    <a:pt x="142702" y="402386"/>
                  </a:lnTo>
                  <a:lnTo>
                    <a:pt x="147366" y="382312"/>
                  </a:lnTo>
                  <a:lnTo>
                    <a:pt x="151501" y="360968"/>
                  </a:lnTo>
                  <a:lnTo>
                    <a:pt x="154907" y="338664"/>
                  </a:lnTo>
                  <a:lnTo>
                    <a:pt x="157533" y="315676"/>
                  </a:lnTo>
                  <a:lnTo>
                    <a:pt x="159465" y="292699"/>
                  </a:lnTo>
                  <a:lnTo>
                    <a:pt x="160845" y="270805"/>
                  </a:lnTo>
                  <a:lnTo>
                    <a:pt x="161810" y="250477"/>
                  </a:lnTo>
                  <a:lnTo>
                    <a:pt x="162477" y="231200"/>
                  </a:lnTo>
                  <a:lnTo>
                    <a:pt x="162933" y="211800"/>
                  </a:lnTo>
                  <a:lnTo>
                    <a:pt x="163237" y="191596"/>
                  </a:lnTo>
                  <a:lnTo>
                    <a:pt x="163272" y="170580"/>
                  </a:lnTo>
                  <a:lnTo>
                    <a:pt x="162765" y="149153"/>
                  </a:lnTo>
                  <a:lnTo>
                    <a:pt x="161611" y="127627"/>
                  </a:lnTo>
                  <a:lnTo>
                    <a:pt x="160021" y="106477"/>
                  </a:lnTo>
                  <a:lnTo>
                    <a:pt x="158417" y="86362"/>
                  </a:lnTo>
                  <a:lnTo>
                    <a:pt x="157037" y="67549"/>
                  </a:lnTo>
                  <a:lnTo>
                    <a:pt x="155791" y="50123"/>
                  </a:lnTo>
                  <a:lnTo>
                    <a:pt x="154346" y="34171"/>
                  </a:lnTo>
                  <a:lnTo>
                    <a:pt x="152512" y="19614"/>
                  </a:lnTo>
                  <a:lnTo>
                    <a:pt x="149834" y="7291"/>
                  </a:lnTo>
                  <a:lnTo>
                    <a:pt x="145967" y="232"/>
                  </a:lnTo>
                  <a:lnTo>
                    <a:pt x="141900" y="0"/>
                  </a:lnTo>
                  <a:lnTo>
                    <a:pt x="138745" y="4595"/>
                  </a:lnTo>
                  <a:lnTo>
                    <a:pt x="136568" y="12502"/>
                  </a:lnTo>
                  <a:lnTo>
                    <a:pt x="135117" y="22969"/>
                  </a:lnTo>
                  <a:lnTo>
                    <a:pt x="134161" y="35440"/>
                  </a:lnTo>
                  <a:lnTo>
                    <a:pt x="133531" y="49587"/>
                  </a:lnTo>
                  <a:lnTo>
                    <a:pt x="133113" y="65307"/>
                  </a:lnTo>
                  <a:lnTo>
                    <a:pt x="132832" y="82401"/>
                  </a:lnTo>
                  <a:lnTo>
                    <a:pt x="132476" y="100274"/>
                  </a:lnTo>
                  <a:lnTo>
                    <a:pt x="131707" y="118040"/>
                  </a:lnTo>
                  <a:lnTo>
                    <a:pt x="130382" y="135225"/>
                  </a:lnTo>
                  <a:lnTo>
                    <a:pt x="128848" y="152205"/>
                  </a:lnTo>
                  <a:lnTo>
                    <a:pt x="127813" y="169971"/>
                  </a:lnTo>
                  <a:lnTo>
                    <a:pt x="127635" y="189037"/>
                  </a:lnTo>
                  <a:lnTo>
                    <a:pt x="128179" y="209269"/>
                  </a:lnTo>
                  <a:lnTo>
                    <a:pt x="129008" y="230162"/>
                  </a:lnTo>
                  <a:lnTo>
                    <a:pt x="129831" y="251329"/>
                  </a:lnTo>
                  <a:lnTo>
                    <a:pt x="130687" y="272408"/>
                  </a:lnTo>
                  <a:lnTo>
                    <a:pt x="131860" y="293007"/>
                  </a:lnTo>
                  <a:lnTo>
                    <a:pt x="133499" y="312963"/>
                  </a:lnTo>
                  <a:lnTo>
                    <a:pt x="135597" y="332141"/>
                  </a:lnTo>
                  <a:lnTo>
                    <a:pt x="138085" y="350339"/>
                  </a:lnTo>
                  <a:lnTo>
                    <a:pt x="140874" y="367544"/>
                  </a:lnTo>
                  <a:lnTo>
                    <a:pt x="143880" y="383727"/>
                  </a:lnTo>
                  <a:lnTo>
                    <a:pt x="147046" y="398764"/>
                  </a:lnTo>
                  <a:lnTo>
                    <a:pt x="150325" y="412693"/>
                  </a:lnTo>
                  <a:lnTo>
                    <a:pt x="153850" y="425524"/>
                  </a:lnTo>
                  <a:lnTo>
                    <a:pt x="157900" y="437156"/>
                  </a:lnTo>
                  <a:lnTo>
                    <a:pt x="162586" y="447642"/>
                  </a:lnTo>
                  <a:lnTo>
                    <a:pt x="167750" y="456867"/>
                  </a:lnTo>
                  <a:lnTo>
                    <a:pt x="173666" y="465378"/>
                  </a:lnTo>
                  <a:lnTo>
                    <a:pt x="181972" y="473926"/>
                  </a:lnTo>
                  <a:lnTo>
                    <a:pt x="195462" y="48390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96622" y="452725"/>
              <a:ext cx="188151" cy="400084"/>
            </a:xfrm>
            <a:custGeom>
              <a:avLst/>
              <a:gdLst/>
              <a:ahLst/>
              <a:cxnLst/>
              <a:rect l="0" t="0" r="0" b="0"/>
              <a:pathLst>
                <a:path w="188151" h="400084">
                  <a:moveTo>
                    <a:pt x="178984" y="0"/>
                  </a:moveTo>
                  <a:lnTo>
                    <a:pt x="164449" y="2934"/>
                  </a:lnTo>
                  <a:lnTo>
                    <a:pt x="151818" y="5716"/>
                  </a:lnTo>
                  <a:lnTo>
                    <a:pt x="139909" y="8615"/>
                  </a:lnTo>
                  <a:lnTo>
                    <a:pt x="128254" y="11656"/>
                  </a:lnTo>
                  <a:lnTo>
                    <a:pt x="116414" y="14821"/>
                  </a:lnTo>
                  <a:lnTo>
                    <a:pt x="104178" y="18094"/>
                  </a:lnTo>
                  <a:lnTo>
                    <a:pt x="91682" y="21778"/>
                  </a:lnTo>
                  <a:lnTo>
                    <a:pt x="79292" y="26466"/>
                  </a:lnTo>
                  <a:lnTo>
                    <a:pt x="67221" y="32401"/>
                  </a:lnTo>
                  <a:lnTo>
                    <a:pt x="55676" y="39507"/>
                  </a:lnTo>
                  <a:lnTo>
                    <a:pt x="44922" y="47572"/>
                  </a:lnTo>
                  <a:lnTo>
                    <a:pt x="35038" y="56369"/>
                  </a:lnTo>
                  <a:lnTo>
                    <a:pt x="26419" y="65698"/>
                  </a:lnTo>
                  <a:lnTo>
                    <a:pt x="19833" y="75406"/>
                  </a:lnTo>
                  <a:lnTo>
                    <a:pt x="15530" y="85371"/>
                  </a:lnTo>
                  <a:lnTo>
                    <a:pt x="13776" y="95349"/>
                  </a:lnTo>
                  <a:lnTo>
                    <a:pt x="15093" y="104975"/>
                  </a:lnTo>
                  <a:lnTo>
                    <a:pt x="19459" y="114080"/>
                  </a:lnTo>
                  <a:lnTo>
                    <a:pt x="26270" y="122668"/>
                  </a:lnTo>
                  <a:lnTo>
                    <a:pt x="34652" y="130824"/>
                  </a:lnTo>
                  <a:lnTo>
                    <a:pt x="43951" y="138640"/>
                  </a:lnTo>
                  <a:lnTo>
                    <a:pt x="53935" y="146043"/>
                  </a:lnTo>
                  <a:lnTo>
                    <a:pt x="64687" y="152796"/>
                  </a:lnTo>
                  <a:lnTo>
                    <a:pt x="76208" y="158827"/>
                  </a:lnTo>
                  <a:lnTo>
                    <a:pt x="88232" y="164369"/>
                  </a:lnTo>
                  <a:lnTo>
                    <a:pt x="100309" y="169859"/>
                  </a:lnTo>
                  <a:lnTo>
                    <a:pt x="112173" y="175555"/>
                  </a:lnTo>
                  <a:lnTo>
                    <a:pt x="123582" y="181534"/>
                  </a:lnTo>
                  <a:lnTo>
                    <a:pt x="134245" y="187781"/>
                  </a:lnTo>
                  <a:lnTo>
                    <a:pt x="144080" y="194246"/>
                  </a:lnTo>
                  <a:lnTo>
                    <a:pt x="153177" y="200876"/>
                  </a:lnTo>
                  <a:lnTo>
                    <a:pt x="161682" y="207626"/>
                  </a:lnTo>
                  <a:lnTo>
                    <a:pt x="169727" y="214466"/>
                  </a:lnTo>
                  <a:lnTo>
                    <a:pt x="176946" y="221533"/>
                  </a:lnTo>
                  <a:lnTo>
                    <a:pt x="182510" y="229115"/>
                  </a:lnTo>
                  <a:lnTo>
                    <a:pt x="186102" y="237331"/>
                  </a:lnTo>
                  <a:lnTo>
                    <a:pt x="187870" y="246137"/>
                  </a:lnTo>
                  <a:lnTo>
                    <a:pt x="188150" y="255427"/>
                  </a:lnTo>
                  <a:lnTo>
                    <a:pt x="187298" y="265080"/>
                  </a:lnTo>
                  <a:lnTo>
                    <a:pt x="185457" y="274833"/>
                  </a:lnTo>
                  <a:lnTo>
                    <a:pt x="182560" y="284301"/>
                  </a:lnTo>
                  <a:lnTo>
                    <a:pt x="178649" y="293296"/>
                  </a:lnTo>
                  <a:lnTo>
                    <a:pt x="173720" y="301809"/>
                  </a:lnTo>
                  <a:lnTo>
                    <a:pt x="167656" y="309913"/>
                  </a:lnTo>
                  <a:lnTo>
                    <a:pt x="160495" y="317700"/>
                  </a:lnTo>
                  <a:lnTo>
                    <a:pt x="152244" y="325252"/>
                  </a:lnTo>
                  <a:lnTo>
                    <a:pt x="142803" y="332638"/>
                  </a:lnTo>
                  <a:lnTo>
                    <a:pt x="132233" y="339902"/>
                  </a:lnTo>
                  <a:lnTo>
                    <a:pt x="120882" y="346917"/>
                  </a:lnTo>
                  <a:lnTo>
                    <a:pt x="109271" y="353402"/>
                  </a:lnTo>
                  <a:lnTo>
                    <a:pt x="97718" y="359249"/>
                  </a:lnTo>
                  <a:lnTo>
                    <a:pt x="86183" y="364667"/>
                  </a:lnTo>
                  <a:lnTo>
                    <a:pt x="74371" y="370072"/>
                  </a:lnTo>
                  <a:lnTo>
                    <a:pt x="62141" y="375702"/>
                  </a:lnTo>
                  <a:lnTo>
                    <a:pt x="49904" y="381320"/>
                  </a:lnTo>
                  <a:lnTo>
                    <a:pt x="37239" y="386853"/>
                  </a:lnTo>
                  <a:lnTo>
                    <a:pt x="21909" y="392793"/>
                  </a:lnTo>
                  <a:lnTo>
                    <a:pt x="0" y="4000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42947" y="1202413"/>
            <a:ext cx="2457717" cy="568279"/>
            <a:chOff x="742947" y="1202413"/>
            <a:chExt cx="2457717" cy="568279"/>
          </a:xfrm>
        </p:grpSpPr>
        <p:sp>
          <p:nvSpPr>
            <p:cNvPr id="33" name="Freeform 32"/>
            <p:cNvSpPr/>
            <p:nvPr/>
          </p:nvSpPr>
          <p:spPr>
            <a:xfrm>
              <a:off x="742947" y="1516103"/>
              <a:ext cx="242933" cy="254589"/>
            </a:xfrm>
            <a:custGeom>
              <a:avLst/>
              <a:gdLst/>
              <a:ahLst/>
              <a:cxnLst/>
              <a:rect l="0" t="0" r="0" b="0"/>
              <a:pathLst>
                <a:path w="242933" h="254589">
                  <a:moveTo>
                    <a:pt x="141446" y="31586"/>
                  </a:moveTo>
                  <a:lnTo>
                    <a:pt x="132578" y="25852"/>
                  </a:lnTo>
                  <a:lnTo>
                    <a:pt x="123591" y="21568"/>
                  </a:lnTo>
                  <a:lnTo>
                    <a:pt x="113600" y="18367"/>
                  </a:lnTo>
                  <a:lnTo>
                    <a:pt x="102792" y="16178"/>
                  </a:lnTo>
                  <a:lnTo>
                    <a:pt x="91629" y="15129"/>
                  </a:lnTo>
                  <a:lnTo>
                    <a:pt x="80429" y="15192"/>
                  </a:lnTo>
                  <a:lnTo>
                    <a:pt x="69489" y="16362"/>
                  </a:lnTo>
                  <a:lnTo>
                    <a:pt x="59153" y="18738"/>
                  </a:lnTo>
                  <a:lnTo>
                    <a:pt x="49541" y="22270"/>
                  </a:lnTo>
                  <a:lnTo>
                    <a:pt x="40596" y="27098"/>
                  </a:lnTo>
                  <a:lnTo>
                    <a:pt x="32196" y="33619"/>
                  </a:lnTo>
                  <a:lnTo>
                    <a:pt x="24215" y="41897"/>
                  </a:lnTo>
                  <a:lnTo>
                    <a:pt x="16871" y="51710"/>
                  </a:lnTo>
                  <a:lnTo>
                    <a:pt x="10690" y="62739"/>
                  </a:lnTo>
                  <a:lnTo>
                    <a:pt x="5870" y="74679"/>
                  </a:lnTo>
                  <a:lnTo>
                    <a:pt x="2464" y="87441"/>
                  </a:lnTo>
                  <a:lnTo>
                    <a:pt x="544" y="101138"/>
                  </a:lnTo>
                  <a:lnTo>
                    <a:pt x="0" y="115749"/>
                  </a:lnTo>
                  <a:lnTo>
                    <a:pt x="752" y="130814"/>
                  </a:lnTo>
                  <a:lnTo>
                    <a:pt x="2844" y="145547"/>
                  </a:lnTo>
                  <a:lnTo>
                    <a:pt x="6174" y="159530"/>
                  </a:lnTo>
                  <a:lnTo>
                    <a:pt x="10526" y="172698"/>
                  </a:lnTo>
                  <a:lnTo>
                    <a:pt x="15663" y="185156"/>
                  </a:lnTo>
                  <a:lnTo>
                    <a:pt x="21381" y="197046"/>
                  </a:lnTo>
                  <a:lnTo>
                    <a:pt x="27676" y="208184"/>
                  </a:lnTo>
                  <a:lnTo>
                    <a:pt x="34734" y="218073"/>
                  </a:lnTo>
                  <a:lnTo>
                    <a:pt x="42593" y="226543"/>
                  </a:lnTo>
                  <a:lnTo>
                    <a:pt x="51160" y="233725"/>
                  </a:lnTo>
                  <a:lnTo>
                    <a:pt x="60288" y="239865"/>
                  </a:lnTo>
                  <a:lnTo>
                    <a:pt x="69842" y="245210"/>
                  </a:lnTo>
                  <a:lnTo>
                    <a:pt x="79868" y="249649"/>
                  </a:lnTo>
                  <a:lnTo>
                    <a:pt x="90584" y="252734"/>
                  </a:lnTo>
                  <a:lnTo>
                    <a:pt x="102048" y="254329"/>
                  </a:lnTo>
                  <a:lnTo>
                    <a:pt x="114018" y="254588"/>
                  </a:lnTo>
                  <a:lnTo>
                    <a:pt x="126053" y="253774"/>
                  </a:lnTo>
                  <a:lnTo>
                    <a:pt x="137884" y="252143"/>
                  </a:lnTo>
                  <a:lnTo>
                    <a:pt x="149269" y="249591"/>
                  </a:lnTo>
                  <a:lnTo>
                    <a:pt x="159914" y="245676"/>
                  </a:lnTo>
                  <a:lnTo>
                    <a:pt x="169739" y="240270"/>
                  </a:lnTo>
                  <a:lnTo>
                    <a:pt x="178827" y="233691"/>
                  </a:lnTo>
                  <a:lnTo>
                    <a:pt x="187326" y="226512"/>
                  </a:lnTo>
                  <a:lnTo>
                    <a:pt x="195377" y="219119"/>
                  </a:lnTo>
                  <a:lnTo>
                    <a:pt x="202938" y="211377"/>
                  </a:lnTo>
                  <a:lnTo>
                    <a:pt x="209798" y="202741"/>
                  </a:lnTo>
                  <a:lnTo>
                    <a:pt x="215895" y="192973"/>
                  </a:lnTo>
                  <a:lnTo>
                    <a:pt x="221313" y="182294"/>
                  </a:lnTo>
                  <a:lnTo>
                    <a:pt x="226186" y="171201"/>
                  </a:lnTo>
                  <a:lnTo>
                    <a:pt x="230646" y="160024"/>
                  </a:lnTo>
                  <a:lnTo>
                    <a:pt x="234642" y="148586"/>
                  </a:lnTo>
                  <a:lnTo>
                    <a:pt x="237953" y="136315"/>
                  </a:lnTo>
                  <a:lnTo>
                    <a:pt x="240511" y="122958"/>
                  </a:lnTo>
                  <a:lnTo>
                    <a:pt x="242229" y="108886"/>
                  </a:lnTo>
                  <a:lnTo>
                    <a:pt x="242932" y="94894"/>
                  </a:lnTo>
                  <a:lnTo>
                    <a:pt x="242621" y="81448"/>
                  </a:lnTo>
                  <a:lnTo>
                    <a:pt x="241277" y="68828"/>
                  </a:lnTo>
                  <a:lnTo>
                    <a:pt x="238779" y="57278"/>
                  </a:lnTo>
                  <a:lnTo>
                    <a:pt x="235168" y="46815"/>
                  </a:lnTo>
                  <a:lnTo>
                    <a:pt x="230456" y="37451"/>
                  </a:lnTo>
                  <a:lnTo>
                    <a:pt x="224545" y="29291"/>
                  </a:lnTo>
                  <a:lnTo>
                    <a:pt x="217494" y="22283"/>
                  </a:lnTo>
                  <a:lnTo>
                    <a:pt x="209371" y="16387"/>
                  </a:lnTo>
                  <a:lnTo>
                    <a:pt x="199054" y="11085"/>
                  </a:lnTo>
                  <a:lnTo>
                    <a:pt x="182286" y="5907"/>
                  </a:lnTo>
                  <a:lnTo>
                    <a:pt x="151975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75248" y="1202413"/>
              <a:ext cx="177644" cy="524261"/>
            </a:xfrm>
            <a:custGeom>
              <a:avLst/>
              <a:gdLst/>
              <a:ahLst/>
              <a:cxnLst/>
              <a:rect l="0" t="0" r="0" b="0"/>
              <a:pathLst>
                <a:path w="177644" h="524261">
                  <a:moveTo>
                    <a:pt x="61829" y="524260"/>
                  </a:moveTo>
                  <a:lnTo>
                    <a:pt x="58963" y="515392"/>
                  </a:lnTo>
                  <a:lnTo>
                    <a:pt x="56821" y="506405"/>
                  </a:lnTo>
                  <a:lnTo>
                    <a:pt x="55213" y="496410"/>
                  </a:lnTo>
                  <a:lnTo>
                    <a:pt x="53860" y="485429"/>
                  </a:lnTo>
                  <a:lnTo>
                    <a:pt x="52363" y="473617"/>
                  </a:lnTo>
                  <a:lnTo>
                    <a:pt x="50516" y="461159"/>
                  </a:lnTo>
                  <a:lnTo>
                    <a:pt x="48449" y="448221"/>
                  </a:lnTo>
                  <a:lnTo>
                    <a:pt x="46517" y="434940"/>
                  </a:lnTo>
                  <a:lnTo>
                    <a:pt x="44916" y="421414"/>
                  </a:lnTo>
                  <a:lnTo>
                    <a:pt x="43520" y="407553"/>
                  </a:lnTo>
                  <a:lnTo>
                    <a:pt x="41975" y="393103"/>
                  </a:lnTo>
                  <a:lnTo>
                    <a:pt x="40085" y="377970"/>
                  </a:lnTo>
                  <a:lnTo>
                    <a:pt x="37815" y="362213"/>
                  </a:lnTo>
                  <a:lnTo>
                    <a:pt x="35212" y="345950"/>
                  </a:lnTo>
                  <a:lnTo>
                    <a:pt x="32351" y="329304"/>
                  </a:lnTo>
                  <a:lnTo>
                    <a:pt x="29464" y="312379"/>
                  </a:lnTo>
                  <a:lnTo>
                    <a:pt x="26913" y="295258"/>
                  </a:lnTo>
                  <a:lnTo>
                    <a:pt x="24863" y="278010"/>
                  </a:lnTo>
                  <a:lnTo>
                    <a:pt x="23149" y="261003"/>
                  </a:lnTo>
                  <a:lnTo>
                    <a:pt x="21385" y="244884"/>
                  </a:lnTo>
                  <a:lnTo>
                    <a:pt x="19343" y="229923"/>
                  </a:lnTo>
                  <a:lnTo>
                    <a:pt x="16970" y="215740"/>
                  </a:lnTo>
                  <a:lnTo>
                    <a:pt x="14297" y="201529"/>
                  </a:lnTo>
                  <a:lnTo>
                    <a:pt x="11390" y="186818"/>
                  </a:lnTo>
                  <a:lnTo>
                    <a:pt x="8471" y="171646"/>
                  </a:lnTo>
                  <a:lnTo>
                    <a:pt x="5898" y="156375"/>
                  </a:lnTo>
                  <a:lnTo>
                    <a:pt x="3839" y="141245"/>
                  </a:lnTo>
                  <a:lnTo>
                    <a:pt x="2289" y="126338"/>
                  </a:lnTo>
                  <a:lnTo>
                    <a:pt x="1166" y="111650"/>
                  </a:lnTo>
                  <a:lnTo>
                    <a:pt x="378" y="97147"/>
                  </a:lnTo>
                  <a:lnTo>
                    <a:pt x="0" y="82952"/>
                  </a:lnTo>
                  <a:lnTo>
                    <a:pt x="271" y="69333"/>
                  </a:lnTo>
                  <a:lnTo>
                    <a:pt x="1276" y="56397"/>
                  </a:lnTo>
                  <a:lnTo>
                    <a:pt x="3273" y="44250"/>
                  </a:lnTo>
                  <a:lnTo>
                    <a:pt x="6749" y="33085"/>
                  </a:lnTo>
                  <a:lnTo>
                    <a:pt x="11837" y="22921"/>
                  </a:lnTo>
                  <a:lnTo>
                    <a:pt x="18527" y="14113"/>
                  </a:lnTo>
                  <a:lnTo>
                    <a:pt x="26837" y="7399"/>
                  </a:lnTo>
                  <a:lnTo>
                    <a:pt x="36608" y="2997"/>
                  </a:lnTo>
                  <a:lnTo>
                    <a:pt x="47405" y="667"/>
                  </a:lnTo>
                  <a:lnTo>
                    <a:pt x="58635" y="0"/>
                  </a:lnTo>
                  <a:lnTo>
                    <a:pt x="69925" y="585"/>
                  </a:lnTo>
                  <a:lnTo>
                    <a:pt x="81112" y="2076"/>
                  </a:lnTo>
                  <a:lnTo>
                    <a:pt x="92157" y="4205"/>
                  </a:lnTo>
                  <a:lnTo>
                    <a:pt x="103063" y="6782"/>
                  </a:lnTo>
                  <a:lnTo>
                    <a:pt x="113692" y="9831"/>
                  </a:lnTo>
                  <a:lnTo>
                    <a:pt x="123764" y="13563"/>
                  </a:lnTo>
                  <a:lnTo>
                    <a:pt x="133167" y="18035"/>
                  </a:lnTo>
                  <a:lnTo>
                    <a:pt x="141845" y="23055"/>
                  </a:lnTo>
                  <a:lnTo>
                    <a:pt x="150666" y="28859"/>
                  </a:lnTo>
                  <a:lnTo>
                    <a:pt x="161522" y="37075"/>
                  </a:lnTo>
                  <a:lnTo>
                    <a:pt x="177643" y="5047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63378" y="1490434"/>
              <a:ext cx="136871" cy="4613"/>
            </a:xfrm>
            <a:custGeom>
              <a:avLst/>
              <a:gdLst/>
              <a:ahLst/>
              <a:cxnLst/>
              <a:rect l="0" t="0" r="0" b="0"/>
              <a:pathLst>
                <a:path w="136871" h="4613">
                  <a:moveTo>
                    <a:pt x="136870" y="4612"/>
                  </a:moveTo>
                  <a:lnTo>
                    <a:pt x="128002" y="1812"/>
                  </a:lnTo>
                  <a:lnTo>
                    <a:pt x="119015" y="311"/>
                  </a:lnTo>
                  <a:lnTo>
                    <a:pt x="109020" y="0"/>
                  </a:lnTo>
                  <a:lnTo>
                    <a:pt x="98039" y="506"/>
                  </a:lnTo>
                  <a:lnTo>
                    <a:pt x="86228" y="1326"/>
                  </a:lnTo>
                  <a:lnTo>
                    <a:pt x="73778" y="2141"/>
                  </a:lnTo>
                  <a:lnTo>
                    <a:pt x="61082" y="2827"/>
                  </a:lnTo>
                  <a:lnTo>
                    <a:pt x="47257" y="3428"/>
                  </a:lnTo>
                  <a:lnTo>
                    <a:pt x="28858" y="3993"/>
                  </a:lnTo>
                  <a:lnTo>
                    <a:pt x="0" y="46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81266" y="1462208"/>
              <a:ext cx="250693" cy="247598"/>
            </a:xfrm>
            <a:custGeom>
              <a:avLst/>
              <a:gdLst/>
              <a:ahLst/>
              <a:cxnLst/>
              <a:rect l="0" t="0" r="0" b="0"/>
              <a:pathLst>
                <a:path w="250693" h="247598">
                  <a:moveTo>
                    <a:pt x="145407" y="53895"/>
                  </a:moveTo>
                  <a:lnTo>
                    <a:pt x="142340" y="45161"/>
                  </a:lnTo>
                  <a:lnTo>
                    <a:pt x="138277" y="37454"/>
                  </a:lnTo>
                  <a:lnTo>
                    <a:pt x="132784" y="30057"/>
                  </a:lnTo>
                  <a:lnTo>
                    <a:pt x="126024" y="22969"/>
                  </a:lnTo>
                  <a:lnTo>
                    <a:pt x="118226" y="16438"/>
                  </a:lnTo>
                  <a:lnTo>
                    <a:pt x="109625" y="10575"/>
                  </a:lnTo>
                  <a:lnTo>
                    <a:pt x="100267" y="5656"/>
                  </a:lnTo>
                  <a:lnTo>
                    <a:pt x="90013" y="2182"/>
                  </a:lnTo>
                  <a:lnTo>
                    <a:pt x="78869" y="298"/>
                  </a:lnTo>
                  <a:lnTo>
                    <a:pt x="67287" y="0"/>
                  </a:lnTo>
                  <a:lnTo>
                    <a:pt x="56046" y="1313"/>
                  </a:lnTo>
                  <a:lnTo>
                    <a:pt x="45565" y="4088"/>
                  </a:lnTo>
                  <a:lnTo>
                    <a:pt x="36072" y="8221"/>
                  </a:lnTo>
                  <a:lnTo>
                    <a:pt x="27767" y="13736"/>
                  </a:lnTo>
                  <a:lnTo>
                    <a:pt x="20632" y="20521"/>
                  </a:lnTo>
                  <a:lnTo>
                    <a:pt x="14654" y="28516"/>
                  </a:lnTo>
                  <a:lnTo>
                    <a:pt x="9921" y="37785"/>
                  </a:lnTo>
                  <a:lnTo>
                    <a:pt x="6362" y="48243"/>
                  </a:lnTo>
                  <a:lnTo>
                    <a:pt x="3783" y="59689"/>
                  </a:lnTo>
                  <a:lnTo>
                    <a:pt x="1959" y="71897"/>
                  </a:lnTo>
                  <a:lnTo>
                    <a:pt x="697" y="84659"/>
                  </a:lnTo>
                  <a:lnTo>
                    <a:pt x="0" y="97651"/>
                  </a:lnTo>
                  <a:lnTo>
                    <a:pt x="56" y="110446"/>
                  </a:lnTo>
                  <a:lnTo>
                    <a:pt x="912" y="122829"/>
                  </a:lnTo>
                  <a:lnTo>
                    <a:pt x="2640" y="134770"/>
                  </a:lnTo>
                  <a:lnTo>
                    <a:pt x="5403" y="146329"/>
                  </a:lnTo>
                  <a:lnTo>
                    <a:pt x="9190" y="157589"/>
                  </a:lnTo>
                  <a:lnTo>
                    <a:pt x="13852" y="168627"/>
                  </a:lnTo>
                  <a:lnTo>
                    <a:pt x="19199" y="179505"/>
                  </a:lnTo>
                  <a:lnTo>
                    <a:pt x="25057" y="190268"/>
                  </a:lnTo>
                  <a:lnTo>
                    <a:pt x="31447" y="200786"/>
                  </a:lnTo>
                  <a:lnTo>
                    <a:pt x="38568" y="210775"/>
                  </a:lnTo>
                  <a:lnTo>
                    <a:pt x="46479" y="220114"/>
                  </a:lnTo>
                  <a:lnTo>
                    <a:pt x="55419" y="228521"/>
                  </a:lnTo>
                  <a:lnTo>
                    <a:pt x="65863" y="235489"/>
                  </a:lnTo>
                  <a:lnTo>
                    <a:pt x="77927" y="240873"/>
                  </a:lnTo>
                  <a:lnTo>
                    <a:pt x="91267" y="244674"/>
                  </a:lnTo>
                  <a:lnTo>
                    <a:pt x="105284" y="246866"/>
                  </a:lnTo>
                  <a:lnTo>
                    <a:pt x="119562" y="247597"/>
                  </a:lnTo>
                  <a:lnTo>
                    <a:pt x="133893" y="246972"/>
                  </a:lnTo>
                  <a:lnTo>
                    <a:pt x="148194" y="244966"/>
                  </a:lnTo>
                  <a:lnTo>
                    <a:pt x="162431" y="241694"/>
                  </a:lnTo>
                  <a:lnTo>
                    <a:pt x="176279" y="237380"/>
                  </a:lnTo>
                  <a:lnTo>
                    <a:pt x="189132" y="232268"/>
                  </a:lnTo>
                  <a:lnTo>
                    <a:pt x="200738" y="226578"/>
                  </a:lnTo>
                  <a:lnTo>
                    <a:pt x="211067" y="220587"/>
                  </a:lnTo>
                  <a:lnTo>
                    <a:pt x="221257" y="213954"/>
                  </a:lnTo>
                  <a:lnTo>
                    <a:pt x="233320" y="204980"/>
                  </a:lnTo>
                  <a:lnTo>
                    <a:pt x="250692" y="19076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74072" y="1231834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72" y="90415"/>
                  </a:lnTo>
                  <a:lnTo>
                    <a:pt x="8043" y="106759"/>
                  </a:lnTo>
                  <a:lnTo>
                    <a:pt x="9502" y="122419"/>
                  </a:lnTo>
                  <a:lnTo>
                    <a:pt x="11335" y="137070"/>
                  </a:lnTo>
                  <a:lnTo>
                    <a:pt x="13566" y="151212"/>
                  </a:lnTo>
                  <a:lnTo>
                    <a:pt x="16142" y="165926"/>
                  </a:lnTo>
                  <a:lnTo>
                    <a:pt x="18985" y="181793"/>
                  </a:lnTo>
                  <a:lnTo>
                    <a:pt x="21860" y="198724"/>
                  </a:lnTo>
                  <a:lnTo>
                    <a:pt x="24404" y="216247"/>
                  </a:lnTo>
                  <a:lnTo>
                    <a:pt x="26449" y="233995"/>
                  </a:lnTo>
                  <a:lnTo>
                    <a:pt x="28159" y="251455"/>
                  </a:lnTo>
                  <a:lnTo>
                    <a:pt x="29921" y="267938"/>
                  </a:lnTo>
                  <a:lnTo>
                    <a:pt x="31961" y="283168"/>
                  </a:lnTo>
                  <a:lnTo>
                    <a:pt x="34333" y="297375"/>
                  </a:lnTo>
                  <a:lnTo>
                    <a:pt x="37005" y="311078"/>
                  </a:lnTo>
                  <a:lnTo>
                    <a:pt x="39912" y="324641"/>
                  </a:lnTo>
                  <a:lnTo>
                    <a:pt x="42830" y="338398"/>
                  </a:lnTo>
                  <a:lnTo>
                    <a:pt x="45403" y="352715"/>
                  </a:lnTo>
                  <a:lnTo>
                    <a:pt x="47437" y="367632"/>
                  </a:lnTo>
                  <a:lnTo>
                    <a:pt x="48089" y="379783"/>
                  </a:lnTo>
                  <a:lnTo>
                    <a:pt x="47047" y="384557"/>
                  </a:lnTo>
                  <a:lnTo>
                    <a:pt x="45714" y="382666"/>
                  </a:lnTo>
                  <a:lnTo>
                    <a:pt x="44626" y="376243"/>
                  </a:lnTo>
                  <a:lnTo>
                    <a:pt x="43834" y="366977"/>
                  </a:lnTo>
                  <a:lnTo>
                    <a:pt x="43285" y="355955"/>
                  </a:lnTo>
                  <a:lnTo>
                    <a:pt x="43079" y="343842"/>
                  </a:lnTo>
                  <a:lnTo>
                    <a:pt x="43469" y="331045"/>
                  </a:lnTo>
                  <a:lnTo>
                    <a:pt x="44548" y="317818"/>
                  </a:lnTo>
                  <a:lnTo>
                    <a:pt x="46256" y="304480"/>
                  </a:lnTo>
                  <a:lnTo>
                    <a:pt x="48474" y="291437"/>
                  </a:lnTo>
                  <a:lnTo>
                    <a:pt x="51082" y="278880"/>
                  </a:lnTo>
                  <a:lnTo>
                    <a:pt x="54138" y="266818"/>
                  </a:lnTo>
                  <a:lnTo>
                    <a:pt x="57867" y="255177"/>
                  </a:lnTo>
                  <a:lnTo>
                    <a:pt x="62348" y="243880"/>
                  </a:lnTo>
                  <a:lnTo>
                    <a:pt x="67832" y="233495"/>
                  </a:lnTo>
                  <a:lnTo>
                    <a:pt x="74802" y="225185"/>
                  </a:lnTo>
                  <a:lnTo>
                    <a:pt x="83375" y="219422"/>
                  </a:lnTo>
                  <a:lnTo>
                    <a:pt x="93049" y="216368"/>
                  </a:lnTo>
                  <a:lnTo>
                    <a:pt x="102920" y="216206"/>
                  </a:lnTo>
                  <a:lnTo>
                    <a:pt x="112437" y="218729"/>
                  </a:lnTo>
                  <a:lnTo>
                    <a:pt x="121265" y="223472"/>
                  </a:lnTo>
                  <a:lnTo>
                    <a:pt x="129114" y="229919"/>
                  </a:lnTo>
                  <a:lnTo>
                    <a:pt x="135949" y="237616"/>
                  </a:lnTo>
                  <a:lnTo>
                    <a:pt x="142063" y="246201"/>
                  </a:lnTo>
                  <a:lnTo>
                    <a:pt x="147952" y="255407"/>
                  </a:lnTo>
                  <a:lnTo>
                    <a:pt x="153918" y="265045"/>
                  </a:lnTo>
                  <a:lnTo>
                    <a:pt x="159912" y="275143"/>
                  </a:lnTo>
                  <a:lnTo>
                    <a:pt x="165638" y="285915"/>
                  </a:lnTo>
                  <a:lnTo>
                    <a:pt x="170936" y="297420"/>
                  </a:lnTo>
                  <a:lnTo>
                    <a:pt x="175798" y="309419"/>
                  </a:lnTo>
                  <a:lnTo>
                    <a:pt x="180290" y="321475"/>
                  </a:lnTo>
                  <a:lnTo>
                    <a:pt x="184495" y="333324"/>
                  </a:lnTo>
                  <a:lnTo>
                    <a:pt x="188488" y="344891"/>
                  </a:lnTo>
                  <a:lnTo>
                    <a:pt x="192330" y="356192"/>
                  </a:lnTo>
                  <a:lnTo>
                    <a:pt x="196065" y="367269"/>
                  </a:lnTo>
                  <a:lnTo>
                    <a:pt x="199769" y="378109"/>
                  </a:lnTo>
                  <a:lnTo>
                    <a:pt x="204016" y="389898"/>
                  </a:lnTo>
                  <a:lnTo>
                    <a:pt x="210297" y="405910"/>
                  </a:lnTo>
                  <a:lnTo>
                    <a:pt x="221099" y="4316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56966" y="1367753"/>
              <a:ext cx="148776" cy="243108"/>
            </a:xfrm>
            <a:custGeom>
              <a:avLst/>
              <a:gdLst/>
              <a:ahLst/>
              <a:cxnLst/>
              <a:rect l="0" t="0" r="0" b="0"/>
              <a:pathLst>
                <a:path w="148776" h="243108">
                  <a:moveTo>
                    <a:pt x="1376" y="179936"/>
                  </a:moveTo>
                  <a:lnTo>
                    <a:pt x="10110" y="174068"/>
                  </a:lnTo>
                  <a:lnTo>
                    <a:pt x="17816" y="168504"/>
                  </a:lnTo>
                  <a:lnTo>
                    <a:pt x="25223" y="162709"/>
                  </a:lnTo>
                  <a:lnTo>
                    <a:pt x="32657" y="156801"/>
                  </a:lnTo>
                  <a:lnTo>
                    <a:pt x="40484" y="151120"/>
                  </a:lnTo>
                  <a:lnTo>
                    <a:pt x="48859" y="145840"/>
                  </a:lnTo>
                  <a:lnTo>
                    <a:pt x="57601" y="140817"/>
                  </a:lnTo>
                  <a:lnTo>
                    <a:pt x="66316" y="135683"/>
                  </a:lnTo>
                  <a:lnTo>
                    <a:pt x="74770" y="130228"/>
                  </a:lnTo>
                  <a:lnTo>
                    <a:pt x="82903" y="124411"/>
                  </a:lnTo>
                  <a:lnTo>
                    <a:pt x="90744" y="118274"/>
                  </a:lnTo>
                  <a:lnTo>
                    <a:pt x="98351" y="111878"/>
                  </a:lnTo>
                  <a:lnTo>
                    <a:pt x="105781" y="105125"/>
                  </a:lnTo>
                  <a:lnTo>
                    <a:pt x="113084" y="97759"/>
                  </a:lnTo>
                  <a:lnTo>
                    <a:pt x="120283" y="89693"/>
                  </a:lnTo>
                  <a:lnTo>
                    <a:pt x="126915" y="80988"/>
                  </a:lnTo>
                  <a:lnTo>
                    <a:pt x="132078" y="71767"/>
                  </a:lnTo>
                  <a:lnTo>
                    <a:pt x="135393" y="62160"/>
                  </a:lnTo>
                  <a:lnTo>
                    <a:pt x="136803" y="52438"/>
                  </a:lnTo>
                  <a:lnTo>
                    <a:pt x="136311" y="42992"/>
                  </a:lnTo>
                  <a:lnTo>
                    <a:pt x="134122" y="34015"/>
                  </a:lnTo>
                  <a:lnTo>
                    <a:pt x="130400" y="25684"/>
                  </a:lnTo>
                  <a:lnTo>
                    <a:pt x="125168" y="18235"/>
                  </a:lnTo>
                  <a:lnTo>
                    <a:pt x="118581" y="11715"/>
                  </a:lnTo>
                  <a:lnTo>
                    <a:pt x="110890" y="6336"/>
                  </a:lnTo>
                  <a:lnTo>
                    <a:pt x="102359" y="2545"/>
                  </a:lnTo>
                  <a:lnTo>
                    <a:pt x="93213" y="445"/>
                  </a:lnTo>
                  <a:lnTo>
                    <a:pt x="83633" y="0"/>
                  </a:lnTo>
                  <a:lnTo>
                    <a:pt x="73749" y="1213"/>
                  </a:lnTo>
                  <a:lnTo>
                    <a:pt x="63661" y="3917"/>
                  </a:lnTo>
                  <a:lnTo>
                    <a:pt x="53599" y="7833"/>
                  </a:lnTo>
                  <a:lnTo>
                    <a:pt x="43916" y="12669"/>
                  </a:lnTo>
                  <a:lnTo>
                    <a:pt x="34778" y="18181"/>
                  </a:lnTo>
                  <a:lnTo>
                    <a:pt x="26336" y="24337"/>
                  </a:lnTo>
                  <a:lnTo>
                    <a:pt x="18812" y="31301"/>
                  </a:lnTo>
                  <a:lnTo>
                    <a:pt x="12241" y="39097"/>
                  </a:lnTo>
                  <a:lnTo>
                    <a:pt x="6829" y="47621"/>
                  </a:lnTo>
                  <a:lnTo>
                    <a:pt x="3015" y="56721"/>
                  </a:lnTo>
                  <a:lnTo>
                    <a:pt x="891" y="66261"/>
                  </a:lnTo>
                  <a:lnTo>
                    <a:pt x="90" y="76447"/>
                  </a:lnTo>
                  <a:lnTo>
                    <a:pt x="0" y="87802"/>
                  </a:lnTo>
                  <a:lnTo>
                    <a:pt x="202" y="100514"/>
                  </a:lnTo>
                  <a:lnTo>
                    <a:pt x="809" y="114306"/>
                  </a:lnTo>
                  <a:lnTo>
                    <a:pt x="2347" y="128634"/>
                  </a:lnTo>
                  <a:lnTo>
                    <a:pt x="5047" y="143115"/>
                  </a:lnTo>
                  <a:lnTo>
                    <a:pt x="8845" y="157244"/>
                  </a:lnTo>
                  <a:lnTo>
                    <a:pt x="13543" y="170345"/>
                  </a:lnTo>
                  <a:lnTo>
                    <a:pt x="18934" y="182150"/>
                  </a:lnTo>
                  <a:lnTo>
                    <a:pt x="24995" y="192736"/>
                  </a:lnTo>
                  <a:lnTo>
                    <a:pt x="31887" y="202322"/>
                  </a:lnTo>
                  <a:lnTo>
                    <a:pt x="39642" y="211137"/>
                  </a:lnTo>
                  <a:lnTo>
                    <a:pt x="48476" y="219060"/>
                  </a:lnTo>
                  <a:lnTo>
                    <a:pt x="58848" y="225639"/>
                  </a:lnTo>
                  <a:lnTo>
                    <a:pt x="70855" y="230733"/>
                  </a:lnTo>
                  <a:lnTo>
                    <a:pt x="83927" y="234503"/>
                  </a:lnTo>
                  <a:lnTo>
                    <a:pt x="98504" y="237607"/>
                  </a:lnTo>
                  <a:lnTo>
                    <a:pt x="118102" y="240319"/>
                  </a:lnTo>
                  <a:lnTo>
                    <a:pt x="148775" y="2431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62212" y="1326498"/>
              <a:ext cx="186373" cy="245990"/>
            </a:xfrm>
            <a:custGeom>
              <a:avLst/>
              <a:gdLst/>
              <a:ahLst/>
              <a:cxnLst/>
              <a:rect l="0" t="0" r="0" b="0"/>
              <a:pathLst>
                <a:path w="186373" h="245990">
                  <a:moveTo>
                    <a:pt x="59342" y="147491"/>
                  </a:moveTo>
                  <a:lnTo>
                    <a:pt x="68210" y="144557"/>
                  </a:lnTo>
                  <a:lnTo>
                    <a:pt x="77197" y="141775"/>
                  </a:lnTo>
                  <a:lnTo>
                    <a:pt x="87188" y="138876"/>
                  </a:lnTo>
                  <a:lnTo>
                    <a:pt x="97995" y="135835"/>
                  </a:lnTo>
                  <a:lnTo>
                    <a:pt x="109159" y="132670"/>
                  </a:lnTo>
                  <a:lnTo>
                    <a:pt x="120360" y="129402"/>
                  </a:lnTo>
                  <a:lnTo>
                    <a:pt x="131299" y="125891"/>
                  </a:lnTo>
                  <a:lnTo>
                    <a:pt x="141635" y="121851"/>
                  </a:lnTo>
                  <a:lnTo>
                    <a:pt x="151243" y="117165"/>
                  </a:lnTo>
                  <a:lnTo>
                    <a:pt x="160015" y="111712"/>
                  </a:lnTo>
                  <a:lnTo>
                    <a:pt x="167767" y="105294"/>
                  </a:lnTo>
                  <a:lnTo>
                    <a:pt x="174494" y="97900"/>
                  </a:lnTo>
                  <a:lnTo>
                    <a:pt x="180013" y="89664"/>
                  </a:lnTo>
                  <a:lnTo>
                    <a:pt x="183898" y="80764"/>
                  </a:lnTo>
                  <a:lnTo>
                    <a:pt x="186057" y="71372"/>
                  </a:lnTo>
                  <a:lnTo>
                    <a:pt x="186372" y="61626"/>
                  </a:lnTo>
                  <a:lnTo>
                    <a:pt x="184538" y="51632"/>
                  </a:lnTo>
                  <a:lnTo>
                    <a:pt x="180596" y="41474"/>
                  </a:lnTo>
                  <a:lnTo>
                    <a:pt x="174695" y="31535"/>
                  </a:lnTo>
                  <a:lnTo>
                    <a:pt x="166922" y="22468"/>
                  </a:lnTo>
                  <a:lnTo>
                    <a:pt x="157507" y="14565"/>
                  </a:lnTo>
                  <a:lnTo>
                    <a:pt x="146610" y="8107"/>
                  </a:lnTo>
                  <a:lnTo>
                    <a:pt x="134249" y="3518"/>
                  </a:lnTo>
                  <a:lnTo>
                    <a:pt x="120578" y="845"/>
                  </a:lnTo>
                  <a:lnTo>
                    <a:pt x="106332" y="0"/>
                  </a:lnTo>
                  <a:lnTo>
                    <a:pt x="92689" y="936"/>
                  </a:lnTo>
                  <a:lnTo>
                    <a:pt x="80260" y="3451"/>
                  </a:lnTo>
                  <a:lnTo>
                    <a:pt x="69119" y="7238"/>
                  </a:lnTo>
                  <a:lnTo>
                    <a:pt x="59095" y="11987"/>
                  </a:lnTo>
                  <a:lnTo>
                    <a:pt x="49948" y="17441"/>
                  </a:lnTo>
                  <a:lnTo>
                    <a:pt x="41617" y="23558"/>
                  </a:lnTo>
                  <a:lnTo>
                    <a:pt x="34225" y="30495"/>
                  </a:lnTo>
                  <a:lnTo>
                    <a:pt x="27763" y="38273"/>
                  </a:lnTo>
                  <a:lnTo>
                    <a:pt x="22098" y="46785"/>
                  </a:lnTo>
                  <a:lnTo>
                    <a:pt x="17057" y="55878"/>
                  </a:lnTo>
                  <a:lnTo>
                    <a:pt x="12485" y="65412"/>
                  </a:lnTo>
                  <a:lnTo>
                    <a:pt x="8414" y="75595"/>
                  </a:lnTo>
                  <a:lnTo>
                    <a:pt x="5051" y="86948"/>
                  </a:lnTo>
                  <a:lnTo>
                    <a:pt x="2460" y="99654"/>
                  </a:lnTo>
                  <a:lnTo>
                    <a:pt x="719" y="113271"/>
                  </a:lnTo>
                  <a:lnTo>
                    <a:pt x="0" y="126951"/>
                  </a:lnTo>
                  <a:lnTo>
                    <a:pt x="301" y="140192"/>
                  </a:lnTo>
                  <a:lnTo>
                    <a:pt x="1639" y="153014"/>
                  </a:lnTo>
                  <a:lnTo>
                    <a:pt x="4133" y="165762"/>
                  </a:lnTo>
                  <a:lnTo>
                    <a:pt x="7740" y="178662"/>
                  </a:lnTo>
                  <a:lnTo>
                    <a:pt x="12450" y="191461"/>
                  </a:lnTo>
                  <a:lnTo>
                    <a:pt x="18360" y="203535"/>
                  </a:lnTo>
                  <a:lnTo>
                    <a:pt x="25414" y="214578"/>
                  </a:lnTo>
                  <a:lnTo>
                    <a:pt x="33592" y="224281"/>
                  </a:lnTo>
                  <a:lnTo>
                    <a:pt x="42983" y="232196"/>
                  </a:lnTo>
                  <a:lnTo>
                    <a:pt x="53524" y="238251"/>
                  </a:lnTo>
                  <a:lnTo>
                    <a:pt x="65025" y="242520"/>
                  </a:lnTo>
                  <a:lnTo>
                    <a:pt x="77269" y="245034"/>
                  </a:lnTo>
                  <a:lnTo>
                    <a:pt x="90051" y="245989"/>
                  </a:lnTo>
                  <a:lnTo>
                    <a:pt x="102992" y="245650"/>
                  </a:lnTo>
                  <a:lnTo>
                    <a:pt x="117017" y="244128"/>
                  </a:lnTo>
                  <a:lnTo>
                    <a:pt x="135590" y="240176"/>
                  </a:lnTo>
                  <a:lnTo>
                    <a:pt x="164627" y="23171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42653" y="1273948"/>
              <a:ext cx="175955" cy="268714"/>
            </a:xfrm>
            <a:custGeom>
              <a:avLst/>
              <a:gdLst/>
              <a:ahLst/>
              <a:cxnLst/>
              <a:rect l="0" t="0" r="0" b="0"/>
              <a:pathLst>
                <a:path w="175955" h="268714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9" y="2008"/>
                  </a:lnTo>
                  <a:lnTo>
                    <a:pt x="73230" y="4041"/>
                  </a:lnTo>
                  <a:lnTo>
                    <a:pt x="63535" y="7005"/>
                  </a:lnTo>
                  <a:lnTo>
                    <a:pt x="54399" y="10930"/>
                  </a:lnTo>
                  <a:lnTo>
                    <a:pt x="45796" y="15852"/>
                  </a:lnTo>
                  <a:lnTo>
                    <a:pt x="37635" y="21904"/>
                  </a:lnTo>
                  <a:lnTo>
                    <a:pt x="29824" y="29048"/>
                  </a:lnTo>
                  <a:lnTo>
                    <a:pt x="22766" y="37116"/>
                  </a:lnTo>
                  <a:lnTo>
                    <a:pt x="17310" y="45901"/>
                  </a:lnTo>
                  <a:lnTo>
                    <a:pt x="13795" y="55212"/>
                  </a:lnTo>
                  <a:lnTo>
                    <a:pt x="12249" y="64734"/>
                  </a:lnTo>
                  <a:lnTo>
                    <a:pt x="12650" y="74046"/>
                  </a:lnTo>
                  <a:lnTo>
                    <a:pt x="14782" y="82932"/>
                  </a:lnTo>
                  <a:lnTo>
                    <a:pt x="18635" y="91202"/>
                  </a:lnTo>
                  <a:lnTo>
                    <a:pt x="24487" y="98611"/>
                  </a:lnTo>
                  <a:lnTo>
                    <a:pt x="32309" y="105109"/>
                  </a:lnTo>
                  <a:lnTo>
                    <a:pt x="41813" y="110642"/>
                  </a:lnTo>
                  <a:lnTo>
                    <a:pt x="52634" y="115069"/>
                  </a:lnTo>
                  <a:lnTo>
                    <a:pt x="64424" y="118428"/>
                  </a:lnTo>
                  <a:lnTo>
                    <a:pt x="76747" y="121212"/>
                  </a:lnTo>
                  <a:lnTo>
                    <a:pt x="89084" y="124237"/>
                  </a:lnTo>
                  <a:lnTo>
                    <a:pt x="101156" y="127946"/>
                  </a:lnTo>
                  <a:lnTo>
                    <a:pt x="112887" y="132424"/>
                  </a:lnTo>
                  <a:lnTo>
                    <a:pt x="124305" y="137580"/>
                  </a:lnTo>
                  <a:lnTo>
                    <a:pt x="135461" y="143279"/>
                  </a:lnTo>
                  <a:lnTo>
                    <a:pt x="146090" y="149546"/>
                  </a:lnTo>
                  <a:lnTo>
                    <a:pt x="155629" y="156576"/>
                  </a:lnTo>
                  <a:lnTo>
                    <a:pt x="163848" y="164414"/>
                  </a:lnTo>
                  <a:lnTo>
                    <a:pt x="170350" y="172964"/>
                  </a:lnTo>
                  <a:lnTo>
                    <a:pt x="174437" y="182080"/>
                  </a:lnTo>
                  <a:lnTo>
                    <a:pt x="175954" y="191622"/>
                  </a:lnTo>
                  <a:lnTo>
                    <a:pt x="175040" y="201469"/>
                  </a:lnTo>
                  <a:lnTo>
                    <a:pt x="171851" y="211533"/>
                  </a:lnTo>
                  <a:lnTo>
                    <a:pt x="166700" y="221736"/>
                  </a:lnTo>
                  <a:lnTo>
                    <a:pt x="159669" y="231706"/>
                  </a:lnTo>
                  <a:lnTo>
                    <a:pt x="150532" y="240795"/>
                  </a:lnTo>
                  <a:lnTo>
                    <a:pt x="139351" y="248716"/>
                  </a:lnTo>
                  <a:lnTo>
                    <a:pt x="126438" y="255356"/>
                  </a:lnTo>
                  <a:lnTo>
                    <a:pt x="112176" y="260600"/>
                  </a:lnTo>
                  <a:lnTo>
                    <a:pt x="96925" y="264529"/>
                  </a:lnTo>
                  <a:lnTo>
                    <a:pt x="81297" y="267204"/>
                  </a:lnTo>
                  <a:lnTo>
                    <a:pt x="66118" y="268566"/>
                  </a:lnTo>
                  <a:lnTo>
                    <a:pt x="51817" y="268713"/>
                  </a:lnTo>
                  <a:lnTo>
                    <a:pt x="38886" y="268011"/>
                  </a:lnTo>
                  <a:lnTo>
                    <a:pt x="26799" y="266942"/>
                  </a:lnTo>
                  <a:lnTo>
                    <a:pt x="14499" y="265414"/>
                  </a:lnTo>
                  <a:lnTo>
                    <a:pt x="0" y="2632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90077" y="1268755"/>
              <a:ext cx="310587" cy="268406"/>
            </a:xfrm>
            <a:custGeom>
              <a:avLst/>
              <a:gdLst/>
              <a:ahLst/>
              <a:cxnLst/>
              <a:rect l="0" t="0" r="0" b="0"/>
              <a:pathLst>
                <a:path w="310587" h="268406">
                  <a:moveTo>
                    <a:pt x="57902" y="110478"/>
                  </a:moveTo>
                  <a:lnTo>
                    <a:pt x="66770" y="107544"/>
                  </a:lnTo>
                  <a:lnTo>
                    <a:pt x="75757" y="104762"/>
                  </a:lnTo>
                  <a:lnTo>
                    <a:pt x="85752" y="101867"/>
                  </a:lnTo>
                  <a:lnTo>
                    <a:pt x="96733" y="98999"/>
                  </a:lnTo>
                  <a:lnTo>
                    <a:pt x="108545" y="96483"/>
                  </a:lnTo>
                  <a:lnTo>
                    <a:pt x="120998" y="94467"/>
                  </a:lnTo>
                  <a:lnTo>
                    <a:pt x="133763" y="92782"/>
                  </a:lnTo>
                  <a:lnTo>
                    <a:pt x="146396" y="91039"/>
                  </a:lnTo>
                  <a:lnTo>
                    <a:pt x="158660" y="89008"/>
                  </a:lnTo>
                  <a:lnTo>
                    <a:pt x="170350" y="86473"/>
                  </a:lnTo>
                  <a:lnTo>
                    <a:pt x="181207" y="83160"/>
                  </a:lnTo>
                  <a:lnTo>
                    <a:pt x="191163" y="78996"/>
                  </a:lnTo>
                  <a:lnTo>
                    <a:pt x="199833" y="73910"/>
                  </a:lnTo>
                  <a:lnTo>
                    <a:pt x="206453" y="67746"/>
                  </a:lnTo>
                  <a:lnTo>
                    <a:pt x="210789" y="60531"/>
                  </a:lnTo>
                  <a:lnTo>
                    <a:pt x="212904" y="52585"/>
                  </a:lnTo>
                  <a:lnTo>
                    <a:pt x="212894" y="44414"/>
                  </a:lnTo>
                  <a:lnTo>
                    <a:pt x="211033" y="36333"/>
                  </a:lnTo>
                  <a:lnTo>
                    <a:pt x="207532" y="28622"/>
                  </a:lnTo>
                  <a:lnTo>
                    <a:pt x="202450" y="21596"/>
                  </a:lnTo>
                  <a:lnTo>
                    <a:pt x="195953" y="15359"/>
                  </a:lnTo>
                  <a:lnTo>
                    <a:pt x="187984" y="10003"/>
                  </a:lnTo>
                  <a:lnTo>
                    <a:pt x="178200" y="5695"/>
                  </a:lnTo>
                  <a:lnTo>
                    <a:pt x="166587" y="2434"/>
                  </a:lnTo>
                  <a:lnTo>
                    <a:pt x="153722" y="395"/>
                  </a:lnTo>
                  <a:lnTo>
                    <a:pt x="140555" y="0"/>
                  </a:lnTo>
                  <a:lnTo>
                    <a:pt x="127666" y="1323"/>
                  </a:lnTo>
                  <a:lnTo>
                    <a:pt x="115251" y="3991"/>
                  </a:lnTo>
                  <a:lnTo>
                    <a:pt x="103308" y="7382"/>
                  </a:lnTo>
                  <a:lnTo>
                    <a:pt x="91763" y="11071"/>
                  </a:lnTo>
                  <a:lnTo>
                    <a:pt x="80688" y="15002"/>
                  </a:lnTo>
                  <a:lnTo>
                    <a:pt x="70309" y="19393"/>
                  </a:lnTo>
                  <a:lnTo>
                    <a:pt x="60692" y="24349"/>
                  </a:lnTo>
                  <a:lnTo>
                    <a:pt x="51756" y="29999"/>
                  </a:lnTo>
                  <a:lnTo>
                    <a:pt x="43367" y="36556"/>
                  </a:lnTo>
                  <a:lnTo>
                    <a:pt x="35393" y="44048"/>
                  </a:lnTo>
                  <a:lnTo>
                    <a:pt x="27885" y="52351"/>
                  </a:lnTo>
                  <a:lnTo>
                    <a:pt x="21061" y="61297"/>
                  </a:lnTo>
                  <a:lnTo>
                    <a:pt x="14993" y="70724"/>
                  </a:lnTo>
                  <a:lnTo>
                    <a:pt x="9764" y="80664"/>
                  </a:lnTo>
                  <a:lnTo>
                    <a:pt x="5551" y="91321"/>
                  </a:lnTo>
                  <a:lnTo>
                    <a:pt x="2356" y="102746"/>
                  </a:lnTo>
                  <a:lnTo>
                    <a:pt x="364" y="114689"/>
                  </a:lnTo>
                  <a:lnTo>
                    <a:pt x="0" y="126706"/>
                  </a:lnTo>
                  <a:lnTo>
                    <a:pt x="1349" y="138525"/>
                  </a:lnTo>
                  <a:lnTo>
                    <a:pt x="4205" y="149902"/>
                  </a:lnTo>
                  <a:lnTo>
                    <a:pt x="8255" y="160542"/>
                  </a:lnTo>
                  <a:lnTo>
                    <a:pt x="13203" y="170367"/>
                  </a:lnTo>
                  <a:lnTo>
                    <a:pt x="18964" y="179627"/>
                  </a:lnTo>
                  <a:lnTo>
                    <a:pt x="25655" y="188772"/>
                  </a:lnTo>
                  <a:lnTo>
                    <a:pt x="33268" y="198075"/>
                  </a:lnTo>
                  <a:lnTo>
                    <a:pt x="41838" y="207461"/>
                  </a:lnTo>
                  <a:lnTo>
                    <a:pt x="51501" y="216617"/>
                  </a:lnTo>
                  <a:lnTo>
                    <a:pt x="62232" y="225365"/>
                  </a:lnTo>
                  <a:lnTo>
                    <a:pt x="74032" y="233528"/>
                  </a:lnTo>
                  <a:lnTo>
                    <a:pt x="87010" y="240857"/>
                  </a:lnTo>
                  <a:lnTo>
                    <a:pt x="101116" y="247298"/>
                  </a:lnTo>
                  <a:lnTo>
                    <a:pt x="116334" y="252792"/>
                  </a:lnTo>
                  <a:lnTo>
                    <a:pt x="132760" y="257191"/>
                  </a:lnTo>
                  <a:lnTo>
                    <a:pt x="150325" y="260522"/>
                  </a:lnTo>
                  <a:lnTo>
                    <a:pt x="168679" y="262947"/>
                  </a:lnTo>
                  <a:lnTo>
                    <a:pt x="187299" y="264666"/>
                  </a:lnTo>
                  <a:lnTo>
                    <a:pt x="205849" y="265863"/>
                  </a:lnTo>
                  <a:lnTo>
                    <a:pt x="224030" y="266688"/>
                  </a:lnTo>
                  <a:lnTo>
                    <a:pt x="243581" y="267339"/>
                  </a:lnTo>
                  <a:lnTo>
                    <a:pt x="269569" y="267879"/>
                  </a:lnTo>
                  <a:lnTo>
                    <a:pt x="310586" y="26840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348062" y="1147606"/>
            <a:ext cx="5984766" cy="652768"/>
            <a:chOff x="3348062" y="1147606"/>
            <a:chExt cx="5984766" cy="652768"/>
          </a:xfrm>
        </p:grpSpPr>
        <p:sp>
          <p:nvSpPr>
            <p:cNvPr id="43" name="Freeform 42"/>
            <p:cNvSpPr/>
            <p:nvPr/>
          </p:nvSpPr>
          <p:spPr>
            <a:xfrm>
              <a:off x="3348062" y="149504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42943" y="122130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0" y="29859"/>
                  </a:lnTo>
                  <a:lnTo>
                    <a:pt x="13087" y="42872"/>
                  </a:lnTo>
                  <a:lnTo>
                    <a:pt x="11590" y="57649"/>
                  </a:lnTo>
                  <a:lnTo>
                    <a:pt x="9744" y="74022"/>
                  </a:lnTo>
                  <a:lnTo>
                    <a:pt x="7677" y="91536"/>
                  </a:lnTo>
                  <a:lnTo>
                    <a:pt x="5744" y="109572"/>
                  </a:lnTo>
                  <a:lnTo>
                    <a:pt x="4148" y="127732"/>
                  </a:lnTo>
                  <a:lnTo>
                    <a:pt x="2924" y="145837"/>
                  </a:lnTo>
                  <a:lnTo>
                    <a:pt x="2029" y="163832"/>
                  </a:lnTo>
                  <a:lnTo>
                    <a:pt x="1391" y="181710"/>
                  </a:lnTo>
                  <a:lnTo>
                    <a:pt x="946" y="199326"/>
                  </a:lnTo>
                  <a:lnTo>
                    <a:pt x="640" y="216396"/>
                  </a:lnTo>
                  <a:lnTo>
                    <a:pt x="432" y="232799"/>
                  </a:lnTo>
                  <a:lnTo>
                    <a:pt x="290" y="248367"/>
                  </a:lnTo>
                  <a:lnTo>
                    <a:pt x="178" y="264532"/>
                  </a:lnTo>
                  <a:lnTo>
                    <a:pt x="88" y="284949"/>
                  </a:lnTo>
                  <a:lnTo>
                    <a:pt x="0" y="3158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69202" y="1179191"/>
              <a:ext cx="442198" cy="136872"/>
            </a:xfrm>
            <a:custGeom>
              <a:avLst/>
              <a:gdLst/>
              <a:ahLst/>
              <a:cxnLst/>
              <a:rect l="0" t="0" r="0" b="0"/>
              <a:pathLst>
                <a:path w="442198" h="136872">
                  <a:moveTo>
                    <a:pt x="442197" y="0"/>
                  </a:moveTo>
                  <a:lnTo>
                    <a:pt x="430394" y="2934"/>
                  </a:lnTo>
                  <a:lnTo>
                    <a:pt x="418625" y="5716"/>
                  </a:lnTo>
                  <a:lnTo>
                    <a:pt x="405740" y="8616"/>
                  </a:lnTo>
                  <a:lnTo>
                    <a:pt x="392064" y="11656"/>
                  </a:lnTo>
                  <a:lnTo>
                    <a:pt x="378384" y="14821"/>
                  </a:lnTo>
                  <a:lnTo>
                    <a:pt x="365168" y="18085"/>
                  </a:lnTo>
                  <a:lnTo>
                    <a:pt x="352544" y="21423"/>
                  </a:lnTo>
                  <a:lnTo>
                    <a:pt x="340465" y="24814"/>
                  </a:lnTo>
                  <a:lnTo>
                    <a:pt x="328826" y="28243"/>
                  </a:lnTo>
                  <a:lnTo>
                    <a:pt x="317520" y="31698"/>
                  </a:lnTo>
                  <a:lnTo>
                    <a:pt x="306454" y="35171"/>
                  </a:lnTo>
                  <a:lnTo>
                    <a:pt x="295558" y="38655"/>
                  </a:lnTo>
                  <a:lnTo>
                    <a:pt x="284781" y="42148"/>
                  </a:lnTo>
                  <a:lnTo>
                    <a:pt x="274084" y="45646"/>
                  </a:lnTo>
                  <a:lnTo>
                    <a:pt x="263438" y="49148"/>
                  </a:lnTo>
                  <a:lnTo>
                    <a:pt x="252660" y="52653"/>
                  </a:lnTo>
                  <a:lnTo>
                    <a:pt x="241432" y="56159"/>
                  </a:lnTo>
                  <a:lnTo>
                    <a:pt x="229621" y="59666"/>
                  </a:lnTo>
                  <a:lnTo>
                    <a:pt x="217417" y="63174"/>
                  </a:lnTo>
                  <a:lnTo>
                    <a:pt x="205225" y="66683"/>
                  </a:lnTo>
                  <a:lnTo>
                    <a:pt x="193283" y="70192"/>
                  </a:lnTo>
                  <a:lnTo>
                    <a:pt x="181655" y="73701"/>
                  </a:lnTo>
                  <a:lnTo>
                    <a:pt x="170314" y="77210"/>
                  </a:lnTo>
                  <a:lnTo>
                    <a:pt x="159205" y="80719"/>
                  </a:lnTo>
                  <a:lnTo>
                    <a:pt x="148269" y="84228"/>
                  </a:lnTo>
                  <a:lnTo>
                    <a:pt x="137460" y="87738"/>
                  </a:lnTo>
                  <a:lnTo>
                    <a:pt x="126740" y="91247"/>
                  </a:lnTo>
                  <a:lnTo>
                    <a:pt x="116081" y="94757"/>
                  </a:lnTo>
                  <a:lnTo>
                    <a:pt x="105464" y="98266"/>
                  </a:lnTo>
                  <a:lnTo>
                    <a:pt x="94877" y="101780"/>
                  </a:lnTo>
                  <a:lnTo>
                    <a:pt x="84308" y="105463"/>
                  </a:lnTo>
                  <a:lnTo>
                    <a:pt x="73753" y="109621"/>
                  </a:lnTo>
                  <a:lnTo>
                    <a:pt x="63211" y="114374"/>
                  </a:lnTo>
                  <a:lnTo>
                    <a:pt x="52749" y="119384"/>
                  </a:lnTo>
                  <a:lnTo>
                    <a:pt x="41262" y="124436"/>
                  </a:lnTo>
                  <a:lnTo>
                    <a:pt x="25505" y="129974"/>
                  </a:lnTo>
                  <a:lnTo>
                    <a:pt x="0" y="1368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85015" y="1505575"/>
              <a:ext cx="357970" cy="105286"/>
            </a:xfrm>
            <a:custGeom>
              <a:avLst/>
              <a:gdLst/>
              <a:ahLst/>
              <a:cxnLst/>
              <a:rect l="0" t="0" r="0" b="0"/>
              <a:pathLst>
                <a:path w="357970" h="105286">
                  <a:moveTo>
                    <a:pt x="357969" y="0"/>
                  </a:moveTo>
                  <a:lnTo>
                    <a:pt x="349300" y="1446"/>
                  </a:lnTo>
                  <a:lnTo>
                    <a:pt x="337125" y="3533"/>
                  </a:lnTo>
                  <a:lnTo>
                    <a:pt x="323595" y="6004"/>
                  </a:lnTo>
                  <a:lnTo>
                    <a:pt x="309581" y="8757"/>
                  </a:lnTo>
                  <a:lnTo>
                    <a:pt x="295248" y="11725"/>
                  </a:lnTo>
                  <a:lnTo>
                    <a:pt x="280415" y="14855"/>
                  </a:lnTo>
                  <a:lnTo>
                    <a:pt x="264999" y="18106"/>
                  </a:lnTo>
                  <a:lnTo>
                    <a:pt x="249206" y="21608"/>
                  </a:lnTo>
                  <a:lnTo>
                    <a:pt x="233444" y="25644"/>
                  </a:lnTo>
                  <a:lnTo>
                    <a:pt x="217954" y="30319"/>
                  </a:lnTo>
                  <a:lnTo>
                    <a:pt x="202958" y="35425"/>
                  </a:lnTo>
                  <a:lnTo>
                    <a:pt x="188734" y="40546"/>
                  </a:lnTo>
                  <a:lnTo>
                    <a:pt x="175349" y="45433"/>
                  </a:lnTo>
                  <a:lnTo>
                    <a:pt x="162546" y="50019"/>
                  </a:lnTo>
                  <a:lnTo>
                    <a:pt x="149869" y="54325"/>
                  </a:lnTo>
                  <a:lnTo>
                    <a:pt x="137041" y="58405"/>
                  </a:lnTo>
                  <a:lnTo>
                    <a:pt x="124136" y="62314"/>
                  </a:lnTo>
                  <a:lnTo>
                    <a:pt x="111463" y="66100"/>
                  </a:lnTo>
                  <a:lnTo>
                    <a:pt x="99192" y="69798"/>
                  </a:lnTo>
                  <a:lnTo>
                    <a:pt x="87170" y="73436"/>
                  </a:lnTo>
                  <a:lnTo>
                    <a:pt x="75033" y="77032"/>
                  </a:lnTo>
                  <a:lnTo>
                    <a:pt x="62585" y="80600"/>
                  </a:lnTo>
                  <a:lnTo>
                    <a:pt x="50201" y="84190"/>
                  </a:lnTo>
                  <a:lnTo>
                    <a:pt x="37420" y="88347"/>
                  </a:lnTo>
                  <a:lnTo>
                    <a:pt x="21999" y="94554"/>
                  </a:lnTo>
                  <a:lnTo>
                    <a:pt x="0" y="1052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09726" y="1160266"/>
              <a:ext cx="154357" cy="397952"/>
            </a:xfrm>
            <a:custGeom>
              <a:avLst/>
              <a:gdLst/>
              <a:ahLst/>
              <a:cxnLst/>
              <a:rect l="0" t="0" r="0" b="0"/>
              <a:pathLst>
                <a:path w="154357" h="397952">
                  <a:moveTo>
                    <a:pt x="80657" y="397951"/>
                  </a:moveTo>
                  <a:lnTo>
                    <a:pt x="77723" y="389083"/>
                  </a:lnTo>
                  <a:lnTo>
                    <a:pt x="74941" y="380096"/>
                  </a:lnTo>
                  <a:lnTo>
                    <a:pt x="72042" y="370101"/>
                  </a:lnTo>
                  <a:lnTo>
                    <a:pt x="69001" y="359120"/>
                  </a:lnTo>
                  <a:lnTo>
                    <a:pt x="65836" y="347309"/>
                  </a:lnTo>
                  <a:lnTo>
                    <a:pt x="62568" y="334845"/>
                  </a:lnTo>
                  <a:lnTo>
                    <a:pt x="59057" y="321735"/>
                  </a:lnTo>
                  <a:lnTo>
                    <a:pt x="55017" y="307806"/>
                  </a:lnTo>
                  <a:lnTo>
                    <a:pt x="50340" y="293035"/>
                  </a:lnTo>
                  <a:lnTo>
                    <a:pt x="45232" y="277694"/>
                  </a:lnTo>
                  <a:lnTo>
                    <a:pt x="40111" y="262244"/>
                  </a:lnTo>
                  <a:lnTo>
                    <a:pt x="35224" y="246967"/>
                  </a:lnTo>
                  <a:lnTo>
                    <a:pt x="30638" y="232115"/>
                  </a:lnTo>
                  <a:lnTo>
                    <a:pt x="26332" y="217989"/>
                  </a:lnTo>
                  <a:lnTo>
                    <a:pt x="22252" y="204674"/>
                  </a:lnTo>
                  <a:lnTo>
                    <a:pt x="18343" y="192088"/>
                  </a:lnTo>
                  <a:lnTo>
                    <a:pt x="14558" y="180089"/>
                  </a:lnTo>
                  <a:lnTo>
                    <a:pt x="10864" y="168525"/>
                  </a:lnTo>
                  <a:lnTo>
                    <a:pt x="7399" y="157112"/>
                  </a:lnTo>
                  <a:lnTo>
                    <a:pt x="4451" y="145449"/>
                  </a:lnTo>
                  <a:lnTo>
                    <a:pt x="2141" y="133337"/>
                  </a:lnTo>
                  <a:lnTo>
                    <a:pt x="591" y="120760"/>
                  </a:lnTo>
                  <a:lnTo>
                    <a:pt x="0" y="107785"/>
                  </a:lnTo>
                  <a:lnTo>
                    <a:pt x="386" y="94505"/>
                  </a:lnTo>
                  <a:lnTo>
                    <a:pt x="1781" y="81163"/>
                  </a:lnTo>
                  <a:lnTo>
                    <a:pt x="4314" y="68133"/>
                  </a:lnTo>
                  <a:lnTo>
                    <a:pt x="7946" y="55598"/>
                  </a:lnTo>
                  <a:lnTo>
                    <a:pt x="12674" y="43724"/>
                  </a:lnTo>
                  <a:lnTo>
                    <a:pt x="18595" y="32743"/>
                  </a:lnTo>
                  <a:lnTo>
                    <a:pt x="25662" y="22703"/>
                  </a:lnTo>
                  <a:lnTo>
                    <a:pt x="34017" y="13978"/>
                  </a:lnTo>
                  <a:lnTo>
                    <a:pt x="44060" y="7320"/>
                  </a:lnTo>
                  <a:lnTo>
                    <a:pt x="55847" y="2954"/>
                  </a:lnTo>
                  <a:lnTo>
                    <a:pt x="68830" y="650"/>
                  </a:lnTo>
                  <a:lnTo>
                    <a:pt x="82075" y="0"/>
                  </a:lnTo>
                  <a:lnTo>
                    <a:pt x="95007" y="592"/>
                  </a:lnTo>
                  <a:lnTo>
                    <a:pt x="107181" y="1925"/>
                  </a:lnTo>
                  <a:lnTo>
                    <a:pt x="119406" y="3553"/>
                  </a:lnTo>
                  <a:lnTo>
                    <a:pt x="133865" y="5610"/>
                  </a:lnTo>
                  <a:lnTo>
                    <a:pt x="154356" y="83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74570" y="1375638"/>
              <a:ext cx="189513" cy="14124"/>
            </a:xfrm>
            <a:custGeom>
              <a:avLst/>
              <a:gdLst/>
              <a:ahLst/>
              <a:cxnLst/>
              <a:rect l="0" t="0" r="0" b="0"/>
              <a:pathLst>
                <a:path w="189513" h="14124">
                  <a:moveTo>
                    <a:pt x="189512" y="3595"/>
                  </a:moveTo>
                  <a:lnTo>
                    <a:pt x="180778" y="862"/>
                  </a:lnTo>
                  <a:lnTo>
                    <a:pt x="173072" y="0"/>
                  </a:lnTo>
                  <a:lnTo>
                    <a:pt x="165656" y="981"/>
                  </a:lnTo>
                  <a:lnTo>
                    <a:pt x="157876" y="3175"/>
                  </a:lnTo>
                  <a:lnTo>
                    <a:pt x="148753" y="5662"/>
                  </a:lnTo>
                  <a:lnTo>
                    <a:pt x="137868" y="7891"/>
                  </a:lnTo>
                  <a:lnTo>
                    <a:pt x="125301" y="9673"/>
                  </a:lnTo>
                  <a:lnTo>
                    <a:pt x="111344" y="11010"/>
                  </a:lnTo>
                  <a:lnTo>
                    <a:pt x="96335" y="11976"/>
                  </a:lnTo>
                  <a:lnTo>
                    <a:pt x="80740" y="12657"/>
                  </a:lnTo>
                  <a:lnTo>
                    <a:pt x="63305" y="13204"/>
                  </a:lnTo>
                  <a:lnTo>
                    <a:pt x="39150" y="13665"/>
                  </a:lnTo>
                  <a:lnTo>
                    <a:pt x="0" y="1412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2000" y="1379863"/>
              <a:ext cx="190622" cy="232059"/>
            </a:xfrm>
            <a:custGeom>
              <a:avLst/>
              <a:gdLst/>
              <a:ahLst/>
              <a:cxnLst/>
              <a:rect l="0" t="0" r="0" b="0"/>
              <a:pathLst>
                <a:path w="190622" h="232059">
                  <a:moveTo>
                    <a:pt x="137979" y="30955"/>
                  </a:moveTo>
                  <a:lnTo>
                    <a:pt x="132044" y="25088"/>
                  </a:lnTo>
                  <a:lnTo>
                    <a:pt x="125840" y="19523"/>
                  </a:lnTo>
                  <a:lnTo>
                    <a:pt x="118744" y="13738"/>
                  </a:lnTo>
                  <a:lnTo>
                    <a:pt x="110804" y="8176"/>
                  </a:lnTo>
                  <a:lnTo>
                    <a:pt x="102157" y="3791"/>
                  </a:lnTo>
                  <a:lnTo>
                    <a:pt x="92963" y="1027"/>
                  </a:lnTo>
                  <a:lnTo>
                    <a:pt x="83363" y="0"/>
                  </a:lnTo>
                  <a:lnTo>
                    <a:pt x="73473" y="756"/>
                  </a:lnTo>
                  <a:lnTo>
                    <a:pt x="63385" y="3129"/>
                  </a:lnTo>
                  <a:lnTo>
                    <a:pt x="53324" y="7145"/>
                  </a:lnTo>
                  <a:lnTo>
                    <a:pt x="43644" y="13107"/>
                  </a:lnTo>
                  <a:lnTo>
                    <a:pt x="34506" y="21002"/>
                  </a:lnTo>
                  <a:lnTo>
                    <a:pt x="26066" y="30556"/>
                  </a:lnTo>
                  <a:lnTo>
                    <a:pt x="18542" y="41409"/>
                  </a:lnTo>
                  <a:lnTo>
                    <a:pt x="11973" y="53226"/>
                  </a:lnTo>
                  <a:lnTo>
                    <a:pt x="6561" y="65736"/>
                  </a:lnTo>
                  <a:lnTo>
                    <a:pt x="2748" y="78732"/>
                  </a:lnTo>
                  <a:lnTo>
                    <a:pt x="628" y="92059"/>
                  </a:lnTo>
                  <a:lnTo>
                    <a:pt x="0" y="105447"/>
                  </a:lnTo>
                  <a:lnTo>
                    <a:pt x="559" y="118516"/>
                  </a:lnTo>
                  <a:lnTo>
                    <a:pt x="2005" y="131086"/>
                  </a:lnTo>
                  <a:lnTo>
                    <a:pt x="4092" y="143154"/>
                  </a:lnTo>
                  <a:lnTo>
                    <a:pt x="6629" y="154799"/>
                  </a:lnTo>
                  <a:lnTo>
                    <a:pt x="9484" y="166112"/>
                  </a:lnTo>
                  <a:lnTo>
                    <a:pt x="12721" y="177016"/>
                  </a:lnTo>
                  <a:lnTo>
                    <a:pt x="16580" y="187273"/>
                  </a:lnTo>
                  <a:lnTo>
                    <a:pt x="21146" y="196800"/>
                  </a:lnTo>
                  <a:lnTo>
                    <a:pt x="26518" y="205503"/>
                  </a:lnTo>
                  <a:lnTo>
                    <a:pt x="32883" y="213204"/>
                  </a:lnTo>
                  <a:lnTo>
                    <a:pt x="40241" y="219893"/>
                  </a:lnTo>
                  <a:lnTo>
                    <a:pt x="48455" y="225384"/>
                  </a:lnTo>
                  <a:lnTo>
                    <a:pt x="57339" y="229250"/>
                  </a:lnTo>
                  <a:lnTo>
                    <a:pt x="66725" y="231406"/>
                  </a:lnTo>
                  <a:lnTo>
                    <a:pt x="76636" y="232058"/>
                  </a:lnTo>
                  <a:lnTo>
                    <a:pt x="87275" y="231515"/>
                  </a:lnTo>
                  <a:lnTo>
                    <a:pt x="98682" y="230074"/>
                  </a:lnTo>
                  <a:lnTo>
                    <a:pt x="110444" y="227822"/>
                  </a:lnTo>
                  <a:lnTo>
                    <a:pt x="121808" y="224641"/>
                  </a:lnTo>
                  <a:lnTo>
                    <a:pt x="132374" y="220545"/>
                  </a:lnTo>
                  <a:lnTo>
                    <a:pt x="142183" y="215781"/>
                  </a:lnTo>
                  <a:lnTo>
                    <a:pt x="152704" y="210178"/>
                  </a:lnTo>
                  <a:lnTo>
                    <a:pt x="167091" y="202127"/>
                  </a:lnTo>
                  <a:lnTo>
                    <a:pt x="190621" y="1888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95792" y="1147606"/>
              <a:ext cx="221100" cy="442198"/>
            </a:xfrm>
            <a:custGeom>
              <a:avLst/>
              <a:gdLst/>
              <a:ahLst/>
              <a:cxnLst/>
              <a:rect l="0" t="0" r="0" b="0"/>
              <a:pathLst>
                <a:path w="221100" h="442198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1999" y="32467"/>
                  </a:lnTo>
                  <a:lnTo>
                    <a:pt x="3687" y="43114"/>
                  </a:lnTo>
                  <a:lnTo>
                    <a:pt x="5355" y="54755"/>
                  </a:lnTo>
                  <a:lnTo>
                    <a:pt x="6772" y="67651"/>
                  </a:lnTo>
                  <a:lnTo>
                    <a:pt x="8043" y="81730"/>
                  </a:lnTo>
                  <a:lnTo>
                    <a:pt x="9502" y="96781"/>
                  </a:lnTo>
                  <a:lnTo>
                    <a:pt x="11330" y="112573"/>
                  </a:lnTo>
                  <a:lnTo>
                    <a:pt x="13389" y="128905"/>
                  </a:lnTo>
                  <a:lnTo>
                    <a:pt x="15316" y="145620"/>
                  </a:lnTo>
                  <a:lnTo>
                    <a:pt x="16911" y="162605"/>
                  </a:lnTo>
                  <a:lnTo>
                    <a:pt x="18133" y="179943"/>
                  </a:lnTo>
                  <a:lnTo>
                    <a:pt x="19029" y="197881"/>
                  </a:lnTo>
                  <a:lnTo>
                    <a:pt x="19671" y="216499"/>
                  </a:lnTo>
                  <a:lnTo>
                    <a:pt x="20288" y="235411"/>
                  </a:lnTo>
                  <a:lnTo>
                    <a:pt x="21242" y="253880"/>
                  </a:lnTo>
                  <a:lnTo>
                    <a:pt x="22700" y="271525"/>
                  </a:lnTo>
                  <a:lnTo>
                    <a:pt x="24495" y="288305"/>
                  </a:lnTo>
                  <a:lnTo>
                    <a:pt x="26238" y="304341"/>
                  </a:lnTo>
                  <a:lnTo>
                    <a:pt x="27710" y="319791"/>
                  </a:lnTo>
                  <a:lnTo>
                    <a:pt x="29018" y="334641"/>
                  </a:lnTo>
                  <a:lnTo>
                    <a:pt x="30504" y="348709"/>
                  </a:lnTo>
                  <a:lnTo>
                    <a:pt x="32336" y="361886"/>
                  </a:lnTo>
                  <a:lnTo>
                    <a:pt x="33907" y="371835"/>
                  </a:lnTo>
                  <a:lnTo>
                    <a:pt x="34750" y="375571"/>
                  </a:lnTo>
                  <a:lnTo>
                    <a:pt x="35651" y="374102"/>
                  </a:lnTo>
                  <a:lnTo>
                    <a:pt x="36846" y="368873"/>
                  </a:lnTo>
                  <a:lnTo>
                    <a:pt x="38083" y="360571"/>
                  </a:lnTo>
                  <a:lnTo>
                    <a:pt x="39170" y="349766"/>
                  </a:lnTo>
                  <a:lnTo>
                    <a:pt x="40367" y="337348"/>
                  </a:lnTo>
                  <a:lnTo>
                    <a:pt x="42298" y="324434"/>
                  </a:lnTo>
                  <a:lnTo>
                    <a:pt x="45262" y="311691"/>
                  </a:lnTo>
                  <a:lnTo>
                    <a:pt x="49233" y="299363"/>
                  </a:lnTo>
                  <a:lnTo>
                    <a:pt x="54048" y="287473"/>
                  </a:lnTo>
                  <a:lnTo>
                    <a:pt x="59517" y="275973"/>
                  </a:lnTo>
                  <a:lnTo>
                    <a:pt x="65630" y="265437"/>
                  </a:lnTo>
                  <a:lnTo>
                    <a:pt x="72557" y="257016"/>
                  </a:lnTo>
                  <a:lnTo>
                    <a:pt x="80325" y="251171"/>
                  </a:lnTo>
                  <a:lnTo>
                    <a:pt x="88829" y="247890"/>
                  </a:lnTo>
                  <a:lnTo>
                    <a:pt x="97915" y="247042"/>
                  </a:lnTo>
                  <a:lnTo>
                    <a:pt x="107431" y="248292"/>
                  </a:lnTo>
                  <a:lnTo>
                    <a:pt x="117092" y="251365"/>
                  </a:lnTo>
                  <a:lnTo>
                    <a:pt x="126498" y="256153"/>
                  </a:lnTo>
                  <a:lnTo>
                    <a:pt x="135452" y="262443"/>
                  </a:lnTo>
                  <a:lnTo>
                    <a:pt x="143937" y="270104"/>
                  </a:lnTo>
                  <a:lnTo>
                    <a:pt x="152023" y="279147"/>
                  </a:lnTo>
                  <a:lnTo>
                    <a:pt x="159798" y="289453"/>
                  </a:lnTo>
                  <a:lnTo>
                    <a:pt x="167342" y="300797"/>
                  </a:lnTo>
                  <a:lnTo>
                    <a:pt x="174721" y="312936"/>
                  </a:lnTo>
                  <a:lnTo>
                    <a:pt x="181982" y="325653"/>
                  </a:lnTo>
                  <a:lnTo>
                    <a:pt x="188995" y="338615"/>
                  </a:lnTo>
                  <a:lnTo>
                    <a:pt x="195478" y="351390"/>
                  </a:lnTo>
                  <a:lnTo>
                    <a:pt x="201315" y="363758"/>
                  </a:lnTo>
                  <a:lnTo>
                    <a:pt x="206402" y="375817"/>
                  </a:lnTo>
                  <a:lnTo>
                    <a:pt x="211065" y="389375"/>
                  </a:lnTo>
                  <a:lnTo>
                    <a:pt x="215711" y="408975"/>
                  </a:lnTo>
                  <a:lnTo>
                    <a:pt x="221099" y="4421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48477" y="1332005"/>
              <a:ext cx="147399" cy="236742"/>
            </a:xfrm>
            <a:custGeom>
              <a:avLst/>
              <a:gdLst/>
              <a:ahLst/>
              <a:cxnLst/>
              <a:rect l="0" t="0" r="0" b="0"/>
              <a:pathLst>
                <a:path w="147399" h="236742">
                  <a:moveTo>
                    <a:pt x="0" y="184098"/>
                  </a:moveTo>
                  <a:lnTo>
                    <a:pt x="5867" y="178231"/>
                  </a:lnTo>
                  <a:lnTo>
                    <a:pt x="11431" y="172666"/>
                  </a:lnTo>
                  <a:lnTo>
                    <a:pt x="17235" y="166872"/>
                  </a:lnTo>
                  <a:lnTo>
                    <a:pt x="23488" y="160964"/>
                  </a:lnTo>
                  <a:lnTo>
                    <a:pt x="30467" y="155282"/>
                  </a:lnTo>
                  <a:lnTo>
                    <a:pt x="38243" y="150003"/>
                  </a:lnTo>
                  <a:lnTo>
                    <a:pt x="46572" y="144979"/>
                  </a:lnTo>
                  <a:lnTo>
                    <a:pt x="55004" y="139845"/>
                  </a:lnTo>
                  <a:lnTo>
                    <a:pt x="63268" y="134390"/>
                  </a:lnTo>
                  <a:lnTo>
                    <a:pt x="71443" y="128574"/>
                  </a:lnTo>
                  <a:lnTo>
                    <a:pt x="79845" y="122437"/>
                  </a:lnTo>
                  <a:lnTo>
                    <a:pt x="88636" y="116041"/>
                  </a:lnTo>
                  <a:lnTo>
                    <a:pt x="97506" y="109287"/>
                  </a:lnTo>
                  <a:lnTo>
                    <a:pt x="105783" y="101922"/>
                  </a:lnTo>
                  <a:lnTo>
                    <a:pt x="113132" y="93856"/>
                  </a:lnTo>
                  <a:lnTo>
                    <a:pt x="119710" y="85151"/>
                  </a:lnTo>
                  <a:lnTo>
                    <a:pt x="125970" y="75930"/>
                  </a:lnTo>
                  <a:lnTo>
                    <a:pt x="132201" y="66323"/>
                  </a:lnTo>
                  <a:lnTo>
                    <a:pt x="137877" y="56601"/>
                  </a:lnTo>
                  <a:lnTo>
                    <a:pt x="141799" y="47154"/>
                  </a:lnTo>
                  <a:lnTo>
                    <a:pt x="143426" y="38178"/>
                  </a:lnTo>
                  <a:lnTo>
                    <a:pt x="142533" y="29847"/>
                  </a:lnTo>
                  <a:lnTo>
                    <a:pt x="138884" y="22397"/>
                  </a:lnTo>
                  <a:lnTo>
                    <a:pt x="132645" y="15872"/>
                  </a:lnTo>
                  <a:lnTo>
                    <a:pt x="124253" y="10321"/>
                  </a:lnTo>
                  <a:lnTo>
                    <a:pt x="114203" y="5882"/>
                  </a:lnTo>
                  <a:lnTo>
                    <a:pt x="102942" y="2533"/>
                  </a:lnTo>
                  <a:lnTo>
                    <a:pt x="91151" y="435"/>
                  </a:lnTo>
                  <a:lnTo>
                    <a:pt x="79703" y="0"/>
                  </a:lnTo>
                  <a:lnTo>
                    <a:pt x="69047" y="1302"/>
                  </a:lnTo>
                  <a:lnTo>
                    <a:pt x="59251" y="4124"/>
                  </a:lnTo>
                  <a:lnTo>
                    <a:pt x="50203" y="8153"/>
                  </a:lnTo>
                  <a:lnTo>
                    <a:pt x="41752" y="13096"/>
                  </a:lnTo>
                  <a:lnTo>
                    <a:pt x="34075" y="19193"/>
                  </a:lnTo>
                  <a:lnTo>
                    <a:pt x="27661" y="27173"/>
                  </a:lnTo>
                  <a:lnTo>
                    <a:pt x="22678" y="37285"/>
                  </a:lnTo>
                  <a:lnTo>
                    <a:pt x="18991" y="49330"/>
                  </a:lnTo>
                  <a:lnTo>
                    <a:pt x="16349" y="62936"/>
                  </a:lnTo>
                  <a:lnTo>
                    <a:pt x="14506" y="77710"/>
                  </a:lnTo>
                  <a:lnTo>
                    <a:pt x="13572" y="93002"/>
                  </a:lnTo>
                  <a:lnTo>
                    <a:pt x="13994" y="107947"/>
                  </a:lnTo>
                  <a:lnTo>
                    <a:pt x="15906" y="122101"/>
                  </a:lnTo>
                  <a:lnTo>
                    <a:pt x="19156" y="135397"/>
                  </a:lnTo>
                  <a:lnTo>
                    <a:pt x="23478" y="147948"/>
                  </a:lnTo>
                  <a:lnTo>
                    <a:pt x="28609" y="159908"/>
                  </a:lnTo>
                  <a:lnTo>
                    <a:pt x="34324" y="171265"/>
                  </a:lnTo>
                  <a:lnTo>
                    <a:pt x="40451" y="181833"/>
                  </a:lnTo>
                  <a:lnTo>
                    <a:pt x="46874" y="191574"/>
                  </a:lnTo>
                  <a:lnTo>
                    <a:pt x="53830" y="200422"/>
                  </a:lnTo>
                  <a:lnTo>
                    <a:pt x="61871" y="208220"/>
                  </a:lnTo>
                  <a:lnTo>
                    <a:pt x="71207" y="214979"/>
                  </a:lnTo>
                  <a:lnTo>
                    <a:pt x="81709" y="220705"/>
                  </a:lnTo>
                  <a:lnTo>
                    <a:pt x="94420" y="225874"/>
                  </a:lnTo>
                  <a:lnTo>
                    <a:pt x="113814" y="230941"/>
                  </a:lnTo>
                  <a:lnTo>
                    <a:pt x="147398" y="236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63492" y="1342353"/>
              <a:ext cx="164011" cy="238532"/>
            </a:xfrm>
            <a:custGeom>
              <a:avLst/>
              <a:gdLst/>
              <a:ahLst/>
              <a:cxnLst/>
              <a:rect l="0" t="0" r="0" b="0"/>
              <a:pathLst>
                <a:path w="164011" h="238532">
                  <a:moveTo>
                    <a:pt x="48197" y="121108"/>
                  </a:moveTo>
                  <a:lnTo>
                    <a:pt x="54199" y="112440"/>
                  </a:lnTo>
                  <a:lnTo>
                    <a:pt x="61044" y="105374"/>
                  </a:lnTo>
                  <a:lnTo>
                    <a:pt x="69431" y="99268"/>
                  </a:lnTo>
                  <a:lnTo>
                    <a:pt x="79058" y="93867"/>
                  </a:lnTo>
                  <a:lnTo>
                    <a:pt x="89373" y="89005"/>
                  </a:lnTo>
                  <a:lnTo>
                    <a:pt x="99976" y="84541"/>
                  </a:lnTo>
                  <a:lnTo>
                    <a:pt x="110501" y="80202"/>
                  </a:lnTo>
                  <a:lnTo>
                    <a:pt x="120553" y="75594"/>
                  </a:lnTo>
                  <a:lnTo>
                    <a:pt x="129958" y="70516"/>
                  </a:lnTo>
                  <a:lnTo>
                    <a:pt x="138253" y="64628"/>
                  </a:lnTo>
                  <a:lnTo>
                    <a:pt x="144621" y="57386"/>
                  </a:lnTo>
                  <a:lnTo>
                    <a:pt x="148782" y="48634"/>
                  </a:lnTo>
                  <a:lnTo>
                    <a:pt x="150610" y="39011"/>
                  </a:lnTo>
                  <a:lnTo>
                    <a:pt x="149875" y="29707"/>
                  </a:lnTo>
                  <a:lnTo>
                    <a:pt x="146709" y="21388"/>
                  </a:lnTo>
                  <a:lnTo>
                    <a:pt x="141348" y="14349"/>
                  </a:lnTo>
                  <a:lnTo>
                    <a:pt x="133947" y="8772"/>
                  </a:lnTo>
                  <a:lnTo>
                    <a:pt x="124793" y="4586"/>
                  </a:lnTo>
                  <a:lnTo>
                    <a:pt x="114414" y="1725"/>
                  </a:lnTo>
                  <a:lnTo>
                    <a:pt x="103464" y="230"/>
                  </a:lnTo>
                  <a:lnTo>
                    <a:pt x="92367" y="0"/>
                  </a:lnTo>
                  <a:lnTo>
                    <a:pt x="81479" y="976"/>
                  </a:lnTo>
                  <a:lnTo>
                    <a:pt x="71167" y="3226"/>
                  </a:lnTo>
                  <a:lnTo>
                    <a:pt x="61566" y="6664"/>
                  </a:lnTo>
                  <a:lnTo>
                    <a:pt x="52627" y="11091"/>
                  </a:lnTo>
                  <a:lnTo>
                    <a:pt x="44230" y="16278"/>
                  </a:lnTo>
                  <a:lnTo>
                    <a:pt x="36246" y="22030"/>
                  </a:lnTo>
                  <a:lnTo>
                    <a:pt x="28729" y="28348"/>
                  </a:lnTo>
                  <a:lnTo>
                    <a:pt x="21899" y="35421"/>
                  </a:lnTo>
                  <a:lnTo>
                    <a:pt x="15827" y="43300"/>
                  </a:lnTo>
                  <a:lnTo>
                    <a:pt x="10595" y="52219"/>
                  </a:lnTo>
                  <a:lnTo>
                    <a:pt x="6378" y="62649"/>
                  </a:lnTo>
                  <a:lnTo>
                    <a:pt x="3178" y="74699"/>
                  </a:lnTo>
                  <a:lnTo>
                    <a:pt x="1012" y="87859"/>
                  </a:lnTo>
                  <a:lnTo>
                    <a:pt x="0" y="101225"/>
                  </a:lnTo>
                  <a:lnTo>
                    <a:pt x="95" y="114247"/>
                  </a:lnTo>
                  <a:lnTo>
                    <a:pt x="1124" y="126750"/>
                  </a:lnTo>
                  <a:lnTo>
                    <a:pt x="2877" y="138753"/>
                  </a:lnTo>
                  <a:lnTo>
                    <a:pt x="5170" y="150338"/>
                  </a:lnTo>
                  <a:lnTo>
                    <a:pt x="8013" y="161439"/>
                  </a:lnTo>
                  <a:lnTo>
                    <a:pt x="11598" y="171836"/>
                  </a:lnTo>
                  <a:lnTo>
                    <a:pt x="15978" y="181465"/>
                  </a:lnTo>
                  <a:lnTo>
                    <a:pt x="21225" y="190408"/>
                  </a:lnTo>
                  <a:lnTo>
                    <a:pt x="27504" y="198803"/>
                  </a:lnTo>
                  <a:lnTo>
                    <a:pt x="34804" y="206780"/>
                  </a:lnTo>
                  <a:lnTo>
                    <a:pt x="42978" y="214291"/>
                  </a:lnTo>
                  <a:lnTo>
                    <a:pt x="51836" y="221116"/>
                  </a:lnTo>
                  <a:lnTo>
                    <a:pt x="61206" y="227181"/>
                  </a:lnTo>
                  <a:lnTo>
                    <a:pt x="71105" y="232237"/>
                  </a:lnTo>
                  <a:lnTo>
                    <a:pt x="81736" y="235803"/>
                  </a:lnTo>
                  <a:lnTo>
                    <a:pt x="93139" y="237759"/>
                  </a:lnTo>
                  <a:lnTo>
                    <a:pt x="105000" y="238440"/>
                  </a:lnTo>
                  <a:lnTo>
                    <a:pt x="118108" y="238531"/>
                  </a:lnTo>
                  <a:lnTo>
                    <a:pt x="135853" y="238038"/>
                  </a:lnTo>
                  <a:lnTo>
                    <a:pt x="164010" y="23692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24229" y="1300925"/>
              <a:ext cx="151351" cy="253237"/>
            </a:xfrm>
            <a:custGeom>
              <a:avLst/>
              <a:gdLst/>
              <a:ahLst/>
              <a:cxnLst/>
              <a:rect l="0" t="0" r="0" b="0"/>
              <a:pathLst>
                <a:path w="151351" h="253237">
                  <a:moveTo>
                    <a:pt x="134900" y="4608"/>
                  </a:moveTo>
                  <a:lnTo>
                    <a:pt x="126032" y="1808"/>
                  </a:lnTo>
                  <a:lnTo>
                    <a:pt x="117045" y="307"/>
                  </a:lnTo>
                  <a:lnTo>
                    <a:pt x="107055" y="0"/>
                  </a:lnTo>
                  <a:lnTo>
                    <a:pt x="96246" y="679"/>
                  </a:lnTo>
                  <a:lnTo>
                    <a:pt x="85083" y="2147"/>
                  </a:lnTo>
                  <a:lnTo>
                    <a:pt x="73883" y="4221"/>
                  </a:lnTo>
                  <a:lnTo>
                    <a:pt x="62943" y="6903"/>
                  </a:lnTo>
                  <a:lnTo>
                    <a:pt x="52607" y="10374"/>
                  </a:lnTo>
                  <a:lnTo>
                    <a:pt x="42995" y="14669"/>
                  </a:lnTo>
                  <a:lnTo>
                    <a:pt x="34050" y="19688"/>
                  </a:lnTo>
                  <a:lnTo>
                    <a:pt x="25649" y="25281"/>
                  </a:lnTo>
                  <a:lnTo>
                    <a:pt x="17674" y="31312"/>
                  </a:lnTo>
                  <a:lnTo>
                    <a:pt x="10502" y="37989"/>
                  </a:lnTo>
                  <a:lnTo>
                    <a:pt x="4969" y="45836"/>
                  </a:lnTo>
                  <a:lnTo>
                    <a:pt x="1407" y="55029"/>
                  </a:lnTo>
                  <a:lnTo>
                    <a:pt x="0" y="64965"/>
                  </a:lnTo>
                  <a:lnTo>
                    <a:pt x="1025" y="74488"/>
                  </a:lnTo>
                  <a:lnTo>
                    <a:pt x="4390" y="82962"/>
                  </a:lnTo>
                  <a:lnTo>
                    <a:pt x="9885" y="90276"/>
                  </a:lnTo>
                  <a:lnTo>
                    <a:pt x="17379" y="96571"/>
                  </a:lnTo>
                  <a:lnTo>
                    <a:pt x="26594" y="102061"/>
                  </a:lnTo>
                  <a:lnTo>
                    <a:pt x="37015" y="106952"/>
                  </a:lnTo>
                  <a:lnTo>
                    <a:pt x="47993" y="111413"/>
                  </a:lnTo>
                  <a:lnTo>
                    <a:pt x="59111" y="115576"/>
                  </a:lnTo>
                  <a:lnTo>
                    <a:pt x="70185" y="119698"/>
                  </a:lnTo>
                  <a:lnTo>
                    <a:pt x="81153" y="124153"/>
                  </a:lnTo>
                  <a:lnTo>
                    <a:pt x="92013" y="129115"/>
                  </a:lnTo>
                  <a:lnTo>
                    <a:pt x="102781" y="134584"/>
                  </a:lnTo>
                  <a:lnTo>
                    <a:pt x="113478" y="140480"/>
                  </a:lnTo>
                  <a:lnTo>
                    <a:pt x="124106" y="146710"/>
                  </a:lnTo>
                  <a:lnTo>
                    <a:pt x="134023" y="153351"/>
                  </a:lnTo>
                  <a:lnTo>
                    <a:pt x="142013" y="160640"/>
                  </a:lnTo>
                  <a:lnTo>
                    <a:pt x="147561" y="168655"/>
                  </a:lnTo>
                  <a:lnTo>
                    <a:pt x="150640" y="177325"/>
                  </a:lnTo>
                  <a:lnTo>
                    <a:pt x="151350" y="186523"/>
                  </a:lnTo>
                  <a:lnTo>
                    <a:pt x="150009" y="196110"/>
                  </a:lnTo>
                  <a:lnTo>
                    <a:pt x="146873" y="205649"/>
                  </a:lnTo>
                  <a:lnTo>
                    <a:pt x="142043" y="214440"/>
                  </a:lnTo>
                  <a:lnTo>
                    <a:pt x="135730" y="222163"/>
                  </a:lnTo>
                  <a:lnTo>
                    <a:pt x="128223" y="228838"/>
                  </a:lnTo>
                  <a:lnTo>
                    <a:pt x="119817" y="234638"/>
                  </a:lnTo>
                  <a:lnTo>
                    <a:pt x="110746" y="239758"/>
                  </a:lnTo>
                  <a:lnTo>
                    <a:pt x="100876" y="244216"/>
                  </a:lnTo>
                  <a:lnTo>
                    <a:pt x="89733" y="247846"/>
                  </a:lnTo>
                  <a:lnTo>
                    <a:pt x="77177" y="250621"/>
                  </a:lnTo>
                  <a:lnTo>
                    <a:pt x="63917" y="252462"/>
                  </a:lnTo>
                  <a:lnTo>
                    <a:pt x="49930" y="253236"/>
                  </a:lnTo>
                  <a:lnTo>
                    <a:pt x="32868" y="251895"/>
                  </a:lnTo>
                  <a:lnTo>
                    <a:pt x="8558" y="24676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53886" y="1320930"/>
              <a:ext cx="176201" cy="218623"/>
            </a:xfrm>
            <a:custGeom>
              <a:avLst/>
              <a:gdLst/>
              <a:ahLst/>
              <a:cxnLst/>
              <a:rect l="0" t="0" r="0" b="0"/>
              <a:pathLst>
                <a:path w="176201" h="218623">
                  <a:moveTo>
                    <a:pt x="0" y="121474"/>
                  </a:moveTo>
                  <a:lnTo>
                    <a:pt x="11668" y="118540"/>
                  </a:lnTo>
                  <a:lnTo>
                    <a:pt x="22157" y="115758"/>
                  </a:lnTo>
                  <a:lnTo>
                    <a:pt x="32459" y="112858"/>
                  </a:lnTo>
                  <a:lnTo>
                    <a:pt x="42760" y="109818"/>
                  </a:lnTo>
                  <a:lnTo>
                    <a:pt x="53104" y="106653"/>
                  </a:lnTo>
                  <a:lnTo>
                    <a:pt x="63493" y="103389"/>
                  </a:lnTo>
                  <a:lnTo>
                    <a:pt x="73921" y="100051"/>
                  </a:lnTo>
                  <a:lnTo>
                    <a:pt x="84379" y="96660"/>
                  </a:lnTo>
                  <a:lnTo>
                    <a:pt x="94859" y="93226"/>
                  </a:lnTo>
                  <a:lnTo>
                    <a:pt x="105354" y="89599"/>
                  </a:lnTo>
                  <a:lnTo>
                    <a:pt x="115860" y="85478"/>
                  </a:lnTo>
                  <a:lnTo>
                    <a:pt x="126369" y="80740"/>
                  </a:lnTo>
                  <a:lnTo>
                    <a:pt x="136714" y="75422"/>
                  </a:lnTo>
                  <a:lnTo>
                    <a:pt x="146587" y="69627"/>
                  </a:lnTo>
                  <a:lnTo>
                    <a:pt x="155844" y="63464"/>
                  </a:lnTo>
                  <a:lnTo>
                    <a:pt x="164025" y="56869"/>
                  </a:lnTo>
                  <a:lnTo>
                    <a:pt x="170310" y="49609"/>
                  </a:lnTo>
                  <a:lnTo>
                    <a:pt x="174413" y="41624"/>
                  </a:lnTo>
                  <a:lnTo>
                    <a:pt x="176200" y="33313"/>
                  </a:lnTo>
                  <a:lnTo>
                    <a:pt x="175436" y="25421"/>
                  </a:lnTo>
                  <a:lnTo>
                    <a:pt x="172252" y="18342"/>
                  </a:lnTo>
                  <a:lnTo>
                    <a:pt x="166878" y="12285"/>
                  </a:lnTo>
                  <a:lnTo>
                    <a:pt x="159467" y="7441"/>
                  </a:lnTo>
                  <a:lnTo>
                    <a:pt x="150303" y="3783"/>
                  </a:lnTo>
                  <a:lnTo>
                    <a:pt x="139747" y="1293"/>
                  </a:lnTo>
                  <a:lnTo>
                    <a:pt x="128145" y="55"/>
                  </a:lnTo>
                  <a:lnTo>
                    <a:pt x="115799" y="0"/>
                  </a:lnTo>
                  <a:lnTo>
                    <a:pt x="103257" y="1097"/>
                  </a:lnTo>
                  <a:lnTo>
                    <a:pt x="91296" y="3427"/>
                  </a:lnTo>
                  <a:lnTo>
                    <a:pt x="80291" y="6920"/>
                  </a:lnTo>
                  <a:lnTo>
                    <a:pt x="70260" y="11383"/>
                  </a:lnTo>
                  <a:lnTo>
                    <a:pt x="61053" y="16595"/>
                  </a:lnTo>
                  <a:lnTo>
                    <a:pt x="52492" y="22363"/>
                  </a:lnTo>
                  <a:lnTo>
                    <a:pt x="44570" y="28692"/>
                  </a:lnTo>
                  <a:lnTo>
                    <a:pt x="37460" y="35772"/>
                  </a:lnTo>
                  <a:lnTo>
                    <a:pt x="31196" y="43652"/>
                  </a:lnTo>
                  <a:lnTo>
                    <a:pt x="25835" y="52401"/>
                  </a:lnTo>
                  <a:lnTo>
                    <a:pt x="21531" y="62185"/>
                  </a:lnTo>
                  <a:lnTo>
                    <a:pt x="18272" y="72987"/>
                  </a:lnTo>
                  <a:lnTo>
                    <a:pt x="16066" y="84497"/>
                  </a:lnTo>
                  <a:lnTo>
                    <a:pt x="15026" y="96214"/>
                  </a:lnTo>
                  <a:lnTo>
                    <a:pt x="15104" y="107834"/>
                  </a:lnTo>
                  <a:lnTo>
                    <a:pt x="16121" y="119245"/>
                  </a:lnTo>
                  <a:lnTo>
                    <a:pt x="17867" y="130440"/>
                  </a:lnTo>
                  <a:lnTo>
                    <a:pt x="20154" y="141447"/>
                  </a:lnTo>
                  <a:lnTo>
                    <a:pt x="22993" y="152143"/>
                  </a:lnTo>
                  <a:lnTo>
                    <a:pt x="26576" y="162260"/>
                  </a:lnTo>
                  <a:lnTo>
                    <a:pt x="30955" y="171694"/>
                  </a:lnTo>
                  <a:lnTo>
                    <a:pt x="36201" y="180335"/>
                  </a:lnTo>
                  <a:lnTo>
                    <a:pt x="42478" y="187993"/>
                  </a:lnTo>
                  <a:lnTo>
                    <a:pt x="49779" y="194663"/>
                  </a:lnTo>
                  <a:lnTo>
                    <a:pt x="57953" y="200482"/>
                  </a:lnTo>
                  <a:lnTo>
                    <a:pt x="66810" y="205632"/>
                  </a:lnTo>
                  <a:lnTo>
                    <a:pt x="76174" y="210276"/>
                  </a:lnTo>
                  <a:lnTo>
                    <a:pt x="85902" y="214228"/>
                  </a:lnTo>
                  <a:lnTo>
                    <a:pt x="95884" y="216978"/>
                  </a:lnTo>
                  <a:lnTo>
                    <a:pt x="106038" y="218350"/>
                  </a:lnTo>
                  <a:lnTo>
                    <a:pt x="116238" y="218622"/>
                  </a:lnTo>
                  <a:lnTo>
                    <a:pt x="127521" y="218386"/>
                  </a:lnTo>
                  <a:lnTo>
                    <a:pt x="143111" y="217619"/>
                  </a:lnTo>
                  <a:lnTo>
                    <a:pt x="168456" y="2162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43264" y="1321489"/>
              <a:ext cx="158106" cy="215672"/>
            </a:xfrm>
            <a:custGeom>
              <a:avLst/>
              <a:gdLst/>
              <a:ahLst/>
              <a:cxnLst/>
              <a:rect l="0" t="0" r="0" b="0"/>
              <a:pathLst>
                <a:path w="158106" h="215672">
                  <a:moveTo>
                    <a:pt x="137047" y="15630"/>
                  </a:moveTo>
                  <a:lnTo>
                    <a:pt x="128179" y="9896"/>
                  </a:lnTo>
                  <a:lnTo>
                    <a:pt x="119192" y="5612"/>
                  </a:lnTo>
                  <a:lnTo>
                    <a:pt x="109201" y="2415"/>
                  </a:lnTo>
                  <a:lnTo>
                    <a:pt x="98392" y="400"/>
                  </a:lnTo>
                  <a:lnTo>
                    <a:pt x="87230" y="0"/>
                  </a:lnTo>
                  <a:lnTo>
                    <a:pt x="76024" y="1315"/>
                  </a:lnTo>
                  <a:lnTo>
                    <a:pt x="64912" y="4310"/>
                  </a:lnTo>
                  <a:lnTo>
                    <a:pt x="53928" y="8984"/>
                  </a:lnTo>
                  <a:lnTo>
                    <a:pt x="43072" y="15167"/>
                  </a:lnTo>
                  <a:lnTo>
                    <a:pt x="32648" y="22740"/>
                  </a:lnTo>
                  <a:lnTo>
                    <a:pt x="23247" y="31717"/>
                  </a:lnTo>
                  <a:lnTo>
                    <a:pt x="15117" y="41981"/>
                  </a:lnTo>
                  <a:lnTo>
                    <a:pt x="8506" y="53465"/>
                  </a:lnTo>
                  <a:lnTo>
                    <a:pt x="3813" y="66229"/>
                  </a:lnTo>
                  <a:lnTo>
                    <a:pt x="1066" y="80178"/>
                  </a:lnTo>
                  <a:lnTo>
                    <a:pt x="0" y="94781"/>
                  </a:lnTo>
                  <a:lnTo>
                    <a:pt x="257" y="109197"/>
                  </a:lnTo>
                  <a:lnTo>
                    <a:pt x="1503" y="122959"/>
                  </a:lnTo>
                  <a:lnTo>
                    <a:pt x="3623" y="135808"/>
                  </a:lnTo>
                  <a:lnTo>
                    <a:pt x="6715" y="147519"/>
                  </a:lnTo>
                  <a:lnTo>
                    <a:pt x="10756" y="158098"/>
                  </a:lnTo>
                  <a:lnTo>
                    <a:pt x="15602" y="167711"/>
                  </a:lnTo>
                  <a:lnTo>
                    <a:pt x="21080" y="176571"/>
                  </a:lnTo>
                  <a:lnTo>
                    <a:pt x="27035" y="184862"/>
                  </a:lnTo>
                  <a:lnTo>
                    <a:pt x="33661" y="192417"/>
                  </a:lnTo>
                  <a:lnTo>
                    <a:pt x="41473" y="198741"/>
                  </a:lnTo>
                  <a:lnTo>
                    <a:pt x="50657" y="203661"/>
                  </a:lnTo>
                  <a:lnTo>
                    <a:pt x="61097" y="207303"/>
                  </a:lnTo>
                  <a:lnTo>
                    <a:pt x="72553" y="209914"/>
                  </a:lnTo>
                  <a:lnTo>
                    <a:pt x="84771" y="211745"/>
                  </a:lnTo>
                  <a:lnTo>
                    <a:pt x="97316" y="213013"/>
                  </a:lnTo>
                  <a:lnTo>
                    <a:pt x="111025" y="214017"/>
                  </a:lnTo>
                  <a:lnTo>
                    <a:pt x="129331" y="214853"/>
                  </a:lnTo>
                  <a:lnTo>
                    <a:pt x="158105" y="21567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90010" y="1368704"/>
              <a:ext cx="207221" cy="202649"/>
            </a:xfrm>
            <a:custGeom>
              <a:avLst/>
              <a:gdLst/>
              <a:ahLst/>
              <a:cxnLst/>
              <a:rect l="0" t="0" r="0" b="0"/>
              <a:pathLst>
                <a:path w="207221" h="202649">
                  <a:moveTo>
                    <a:pt x="111399" y="10529"/>
                  </a:moveTo>
                  <a:lnTo>
                    <a:pt x="102598" y="7729"/>
                  </a:lnTo>
                  <a:lnTo>
                    <a:pt x="94251" y="6227"/>
                  </a:lnTo>
                  <a:lnTo>
                    <a:pt x="85557" y="5925"/>
                  </a:lnTo>
                  <a:lnTo>
                    <a:pt x="76608" y="6778"/>
                  </a:lnTo>
                  <a:lnTo>
                    <a:pt x="67762" y="8894"/>
                  </a:lnTo>
                  <a:lnTo>
                    <a:pt x="59223" y="12216"/>
                  </a:lnTo>
                  <a:lnTo>
                    <a:pt x="51035" y="16551"/>
                  </a:lnTo>
                  <a:lnTo>
                    <a:pt x="43158" y="21670"/>
                  </a:lnTo>
                  <a:lnTo>
                    <a:pt x="35532" y="27373"/>
                  </a:lnTo>
                  <a:lnTo>
                    <a:pt x="28259" y="33657"/>
                  </a:lnTo>
                  <a:lnTo>
                    <a:pt x="21595" y="40706"/>
                  </a:lnTo>
                  <a:lnTo>
                    <a:pt x="15632" y="48564"/>
                  </a:lnTo>
                  <a:lnTo>
                    <a:pt x="10476" y="57299"/>
                  </a:lnTo>
                  <a:lnTo>
                    <a:pt x="6309" y="67073"/>
                  </a:lnTo>
                  <a:lnTo>
                    <a:pt x="3141" y="77869"/>
                  </a:lnTo>
                  <a:lnTo>
                    <a:pt x="997" y="89374"/>
                  </a:lnTo>
                  <a:lnTo>
                    <a:pt x="0" y="101088"/>
                  </a:lnTo>
                  <a:lnTo>
                    <a:pt x="115" y="112706"/>
                  </a:lnTo>
                  <a:lnTo>
                    <a:pt x="1496" y="124116"/>
                  </a:lnTo>
                  <a:lnTo>
                    <a:pt x="4551" y="135310"/>
                  </a:lnTo>
                  <a:lnTo>
                    <a:pt x="9353" y="146316"/>
                  </a:lnTo>
                  <a:lnTo>
                    <a:pt x="15848" y="157013"/>
                  </a:lnTo>
                  <a:lnTo>
                    <a:pt x="24029" y="167130"/>
                  </a:lnTo>
                  <a:lnTo>
                    <a:pt x="33717" y="176558"/>
                  </a:lnTo>
                  <a:lnTo>
                    <a:pt x="44629" y="185026"/>
                  </a:lnTo>
                  <a:lnTo>
                    <a:pt x="56468" y="192036"/>
                  </a:lnTo>
                  <a:lnTo>
                    <a:pt x="68980" y="197444"/>
                  </a:lnTo>
                  <a:lnTo>
                    <a:pt x="81803" y="201091"/>
                  </a:lnTo>
                  <a:lnTo>
                    <a:pt x="94483" y="202648"/>
                  </a:lnTo>
                  <a:lnTo>
                    <a:pt x="106789" y="202139"/>
                  </a:lnTo>
                  <a:lnTo>
                    <a:pt x="118679" y="199867"/>
                  </a:lnTo>
                  <a:lnTo>
                    <a:pt x="130203" y="196216"/>
                  </a:lnTo>
                  <a:lnTo>
                    <a:pt x="141435" y="191544"/>
                  </a:lnTo>
                  <a:lnTo>
                    <a:pt x="152284" y="186139"/>
                  </a:lnTo>
                  <a:lnTo>
                    <a:pt x="162505" y="180221"/>
                  </a:lnTo>
                  <a:lnTo>
                    <a:pt x="172008" y="173943"/>
                  </a:lnTo>
                  <a:lnTo>
                    <a:pt x="180695" y="167255"/>
                  </a:lnTo>
                  <a:lnTo>
                    <a:pt x="188384" y="159926"/>
                  </a:lnTo>
                  <a:lnTo>
                    <a:pt x="195066" y="151881"/>
                  </a:lnTo>
                  <a:lnTo>
                    <a:pt x="200553" y="143188"/>
                  </a:lnTo>
                  <a:lnTo>
                    <a:pt x="204416" y="133975"/>
                  </a:lnTo>
                  <a:lnTo>
                    <a:pt x="206569" y="124363"/>
                  </a:lnTo>
                  <a:lnTo>
                    <a:pt x="207220" y="114298"/>
                  </a:lnTo>
                  <a:lnTo>
                    <a:pt x="206676" y="103557"/>
                  </a:lnTo>
                  <a:lnTo>
                    <a:pt x="205235" y="92080"/>
                  </a:lnTo>
                  <a:lnTo>
                    <a:pt x="202981" y="80271"/>
                  </a:lnTo>
                  <a:lnTo>
                    <a:pt x="199800" y="68877"/>
                  </a:lnTo>
                  <a:lnTo>
                    <a:pt x="195700" y="58290"/>
                  </a:lnTo>
                  <a:lnTo>
                    <a:pt x="190812" y="48554"/>
                  </a:lnTo>
                  <a:lnTo>
                    <a:pt x="185306" y="39555"/>
                  </a:lnTo>
                  <a:lnTo>
                    <a:pt x="179338" y="31141"/>
                  </a:lnTo>
                  <a:lnTo>
                    <a:pt x="172763" y="23463"/>
                  </a:lnTo>
                  <a:lnTo>
                    <a:pt x="164184" y="16233"/>
                  </a:lnTo>
                  <a:lnTo>
                    <a:pt x="149498" y="8812"/>
                  </a:lnTo>
                  <a:lnTo>
                    <a:pt x="1219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51971" y="1389761"/>
              <a:ext cx="147991" cy="191595"/>
            </a:xfrm>
            <a:custGeom>
              <a:avLst/>
              <a:gdLst/>
              <a:ahLst/>
              <a:cxnLst/>
              <a:rect l="0" t="0" r="0" b="0"/>
              <a:pathLst>
                <a:path w="147991" h="191595">
                  <a:moveTo>
                    <a:pt x="91594" y="0"/>
                  </a:moveTo>
                  <a:lnTo>
                    <a:pt x="77059" y="67"/>
                  </a:lnTo>
                  <a:lnTo>
                    <a:pt x="64428" y="707"/>
                  </a:lnTo>
                  <a:lnTo>
                    <a:pt x="52528" y="2008"/>
                  </a:lnTo>
                  <a:lnTo>
                    <a:pt x="41219" y="4041"/>
                  </a:lnTo>
                  <a:lnTo>
                    <a:pt x="30675" y="7006"/>
                  </a:lnTo>
                  <a:lnTo>
                    <a:pt x="20956" y="10930"/>
                  </a:lnTo>
                  <a:lnTo>
                    <a:pt x="12456" y="15852"/>
                  </a:lnTo>
                  <a:lnTo>
                    <a:pt x="5956" y="21904"/>
                  </a:lnTo>
                  <a:lnTo>
                    <a:pt x="1712" y="29040"/>
                  </a:lnTo>
                  <a:lnTo>
                    <a:pt x="0" y="36762"/>
                  </a:lnTo>
                  <a:lnTo>
                    <a:pt x="1344" y="44251"/>
                  </a:lnTo>
                  <a:lnTo>
                    <a:pt x="5729" y="51064"/>
                  </a:lnTo>
                  <a:lnTo>
                    <a:pt x="12553" y="57281"/>
                  </a:lnTo>
                  <a:lnTo>
                    <a:pt x="20945" y="63296"/>
                  </a:lnTo>
                  <a:lnTo>
                    <a:pt x="30250" y="69376"/>
                  </a:lnTo>
                  <a:lnTo>
                    <a:pt x="40237" y="75461"/>
                  </a:lnTo>
                  <a:lnTo>
                    <a:pt x="50992" y="81254"/>
                  </a:lnTo>
                  <a:lnTo>
                    <a:pt x="62514" y="86605"/>
                  </a:lnTo>
                  <a:lnTo>
                    <a:pt x="74538" y="91674"/>
                  </a:lnTo>
                  <a:lnTo>
                    <a:pt x="86617" y="96838"/>
                  </a:lnTo>
                  <a:lnTo>
                    <a:pt x="98482" y="102313"/>
                  </a:lnTo>
                  <a:lnTo>
                    <a:pt x="109890" y="108142"/>
                  </a:lnTo>
                  <a:lnTo>
                    <a:pt x="120553" y="114288"/>
                  </a:lnTo>
                  <a:lnTo>
                    <a:pt x="130371" y="120689"/>
                  </a:lnTo>
                  <a:lnTo>
                    <a:pt x="138776" y="127446"/>
                  </a:lnTo>
                  <a:lnTo>
                    <a:pt x="144688" y="134814"/>
                  </a:lnTo>
                  <a:lnTo>
                    <a:pt x="147729" y="142873"/>
                  </a:lnTo>
                  <a:lnTo>
                    <a:pt x="147990" y="151233"/>
                  </a:lnTo>
                  <a:lnTo>
                    <a:pt x="145666" y="159158"/>
                  </a:lnTo>
                  <a:lnTo>
                    <a:pt x="141141" y="166264"/>
                  </a:lnTo>
                  <a:lnTo>
                    <a:pt x="134887" y="172508"/>
                  </a:lnTo>
                  <a:lnTo>
                    <a:pt x="127342" y="178010"/>
                  </a:lnTo>
                  <a:lnTo>
                    <a:pt x="118870" y="182923"/>
                  </a:lnTo>
                  <a:lnTo>
                    <a:pt x="109746" y="187070"/>
                  </a:lnTo>
                  <a:lnTo>
                    <a:pt x="100170" y="189959"/>
                  </a:lnTo>
                  <a:lnTo>
                    <a:pt x="90285" y="191423"/>
                  </a:lnTo>
                  <a:lnTo>
                    <a:pt x="80189" y="191594"/>
                  </a:lnTo>
                  <a:lnTo>
                    <a:pt x="69950" y="190721"/>
                  </a:lnTo>
                  <a:lnTo>
                    <a:pt x="59625" y="189060"/>
                  </a:lnTo>
                  <a:lnTo>
                    <a:pt x="49507" y="186789"/>
                  </a:lnTo>
                  <a:lnTo>
                    <a:pt x="39032" y="183677"/>
                  </a:lnTo>
                  <a:lnTo>
                    <a:pt x="26163" y="178337"/>
                  </a:lnTo>
                  <a:lnTo>
                    <a:pt x="7366" y="16845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70697" y="1200248"/>
              <a:ext cx="41325" cy="379027"/>
            </a:xfrm>
            <a:custGeom>
              <a:avLst/>
              <a:gdLst/>
              <a:ahLst/>
              <a:cxnLst/>
              <a:rect l="0" t="0" r="0" b="0"/>
              <a:pathLst>
                <a:path w="41325" h="379027">
                  <a:moveTo>
                    <a:pt x="30795" y="0"/>
                  </a:moveTo>
                  <a:lnTo>
                    <a:pt x="27795" y="8869"/>
                  </a:lnTo>
                  <a:lnTo>
                    <a:pt x="24373" y="17855"/>
                  </a:lnTo>
                  <a:lnTo>
                    <a:pt x="20186" y="27860"/>
                  </a:lnTo>
                  <a:lnTo>
                    <a:pt x="15631" y="39186"/>
                  </a:lnTo>
                  <a:lnTo>
                    <a:pt x="11446" y="52294"/>
                  </a:lnTo>
                  <a:lnTo>
                    <a:pt x="8022" y="67250"/>
                  </a:lnTo>
                  <a:lnTo>
                    <a:pt x="5411" y="83493"/>
                  </a:lnTo>
                  <a:lnTo>
                    <a:pt x="3506" y="100071"/>
                  </a:lnTo>
                  <a:lnTo>
                    <a:pt x="2154" y="116407"/>
                  </a:lnTo>
                  <a:lnTo>
                    <a:pt x="1212" y="132627"/>
                  </a:lnTo>
                  <a:lnTo>
                    <a:pt x="564" y="149341"/>
                  </a:lnTo>
                  <a:lnTo>
                    <a:pt x="128" y="166879"/>
                  </a:lnTo>
                  <a:lnTo>
                    <a:pt x="0" y="185098"/>
                  </a:lnTo>
                  <a:lnTo>
                    <a:pt x="445" y="203569"/>
                  </a:lnTo>
                  <a:lnTo>
                    <a:pt x="1563" y="221995"/>
                  </a:lnTo>
                  <a:lnTo>
                    <a:pt x="3299" y="240099"/>
                  </a:lnTo>
                  <a:lnTo>
                    <a:pt x="5534" y="257555"/>
                  </a:lnTo>
                  <a:lnTo>
                    <a:pt x="8150" y="274251"/>
                  </a:lnTo>
                  <a:lnTo>
                    <a:pt x="11040" y="290089"/>
                  </a:lnTo>
                  <a:lnTo>
                    <a:pt x="14126" y="304892"/>
                  </a:lnTo>
                  <a:lnTo>
                    <a:pt x="17348" y="318660"/>
                  </a:lnTo>
                  <a:lnTo>
                    <a:pt x="20704" y="331282"/>
                  </a:lnTo>
                  <a:lnTo>
                    <a:pt x="24678" y="343801"/>
                  </a:lnTo>
                  <a:lnTo>
                    <a:pt x="30737" y="358435"/>
                  </a:lnTo>
                  <a:lnTo>
                    <a:pt x="41324" y="3790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64622" y="131606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363" y="67"/>
                  </a:lnTo>
                  <a:lnTo>
                    <a:pt x="198233" y="707"/>
                  </a:lnTo>
                  <a:lnTo>
                    <a:pt x="186636" y="1999"/>
                  </a:lnTo>
                  <a:lnTo>
                    <a:pt x="174474" y="3686"/>
                  </a:lnTo>
                  <a:lnTo>
                    <a:pt x="161815" y="5354"/>
                  </a:lnTo>
                  <a:lnTo>
                    <a:pt x="148759" y="6772"/>
                  </a:lnTo>
                  <a:lnTo>
                    <a:pt x="135407" y="8043"/>
                  </a:lnTo>
                  <a:lnTo>
                    <a:pt x="121841" y="9502"/>
                  </a:lnTo>
                  <a:lnTo>
                    <a:pt x="108127" y="11330"/>
                  </a:lnTo>
                  <a:lnTo>
                    <a:pt x="94308" y="13388"/>
                  </a:lnTo>
                  <a:lnTo>
                    <a:pt x="80417" y="15316"/>
                  </a:lnTo>
                  <a:lnTo>
                    <a:pt x="66493" y="16910"/>
                  </a:lnTo>
                  <a:lnTo>
                    <a:pt x="52962" y="18136"/>
                  </a:lnTo>
                  <a:lnTo>
                    <a:pt x="39214" y="19166"/>
                  </a:lnTo>
                  <a:lnTo>
                    <a:pt x="22919" y="20088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30857" y="1379233"/>
              <a:ext cx="166264" cy="231628"/>
            </a:xfrm>
            <a:custGeom>
              <a:avLst/>
              <a:gdLst/>
              <a:ahLst/>
              <a:cxnLst/>
              <a:rect l="0" t="0" r="0" b="0"/>
              <a:pathLst>
                <a:path w="166264" h="231628">
                  <a:moveTo>
                    <a:pt x="123319" y="0"/>
                  </a:moveTo>
                  <a:lnTo>
                    <a:pt x="108784" y="201"/>
                  </a:lnTo>
                  <a:lnTo>
                    <a:pt x="96153" y="2121"/>
                  </a:lnTo>
                  <a:lnTo>
                    <a:pt x="84249" y="6007"/>
                  </a:lnTo>
                  <a:lnTo>
                    <a:pt x="72767" y="11413"/>
                  </a:lnTo>
                  <a:lnTo>
                    <a:pt x="61574" y="17714"/>
                  </a:lnTo>
                  <a:lnTo>
                    <a:pt x="50592" y="24460"/>
                  </a:lnTo>
                  <a:lnTo>
                    <a:pt x="39922" y="31405"/>
                  </a:lnTo>
                  <a:lnTo>
                    <a:pt x="29828" y="38430"/>
                  </a:lnTo>
                  <a:lnTo>
                    <a:pt x="20422" y="45485"/>
                  </a:lnTo>
                  <a:lnTo>
                    <a:pt x="12141" y="52711"/>
                  </a:lnTo>
                  <a:lnTo>
                    <a:pt x="5788" y="60408"/>
                  </a:lnTo>
                  <a:lnTo>
                    <a:pt x="1645" y="68690"/>
                  </a:lnTo>
                  <a:lnTo>
                    <a:pt x="0" y="77033"/>
                  </a:lnTo>
                  <a:lnTo>
                    <a:pt x="1391" y="84415"/>
                  </a:lnTo>
                  <a:lnTo>
                    <a:pt x="5806" y="90344"/>
                  </a:lnTo>
                  <a:lnTo>
                    <a:pt x="12651" y="94983"/>
                  </a:lnTo>
                  <a:lnTo>
                    <a:pt x="21056" y="98869"/>
                  </a:lnTo>
                  <a:lnTo>
                    <a:pt x="30375" y="102410"/>
                  </a:lnTo>
                  <a:lnTo>
                    <a:pt x="40541" y="105825"/>
                  </a:lnTo>
                  <a:lnTo>
                    <a:pt x="51948" y="109213"/>
                  </a:lnTo>
                  <a:lnTo>
                    <a:pt x="64722" y="112611"/>
                  </a:lnTo>
                  <a:lnTo>
                    <a:pt x="78401" y="116032"/>
                  </a:lnTo>
                  <a:lnTo>
                    <a:pt x="92130" y="119476"/>
                  </a:lnTo>
                  <a:lnTo>
                    <a:pt x="105403" y="122938"/>
                  </a:lnTo>
                  <a:lnTo>
                    <a:pt x="118078" y="126414"/>
                  </a:lnTo>
                  <a:lnTo>
                    <a:pt x="130197" y="129900"/>
                  </a:lnTo>
                  <a:lnTo>
                    <a:pt x="141842" y="133403"/>
                  </a:lnTo>
                  <a:lnTo>
                    <a:pt x="152305" y="137247"/>
                  </a:lnTo>
                  <a:lnTo>
                    <a:pt x="160144" y="142046"/>
                  </a:lnTo>
                  <a:lnTo>
                    <a:pt x="164779" y="148053"/>
                  </a:lnTo>
                  <a:lnTo>
                    <a:pt x="166263" y="155037"/>
                  </a:lnTo>
                  <a:lnTo>
                    <a:pt x="164835" y="162489"/>
                  </a:lnTo>
                  <a:lnTo>
                    <a:pt x="160937" y="170051"/>
                  </a:lnTo>
                  <a:lnTo>
                    <a:pt x="154781" y="177398"/>
                  </a:lnTo>
                  <a:lnTo>
                    <a:pt x="146247" y="184171"/>
                  </a:lnTo>
                  <a:lnTo>
                    <a:pt x="135486" y="190239"/>
                  </a:lnTo>
                  <a:lnTo>
                    <a:pt x="123198" y="195651"/>
                  </a:lnTo>
                  <a:lnTo>
                    <a:pt x="110420" y="200527"/>
                  </a:lnTo>
                  <a:lnTo>
                    <a:pt x="97794" y="204997"/>
                  </a:lnTo>
                  <a:lnTo>
                    <a:pt x="85556" y="209171"/>
                  </a:lnTo>
                  <a:lnTo>
                    <a:pt x="73731" y="213135"/>
                  </a:lnTo>
                  <a:lnTo>
                    <a:pt x="62273" y="216949"/>
                  </a:lnTo>
                  <a:lnTo>
                    <a:pt x="51559" y="220507"/>
                  </a:lnTo>
                  <a:lnTo>
                    <a:pt x="41348" y="223896"/>
                  </a:lnTo>
                  <a:lnTo>
                    <a:pt x="30740" y="227414"/>
                  </a:lnTo>
                  <a:lnTo>
                    <a:pt x="18034" y="2316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83990" y="1222358"/>
              <a:ext cx="254405" cy="249494"/>
            </a:xfrm>
            <a:custGeom>
              <a:avLst/>
              <a:gdLst/>
              <a:ahLst/>
              <a:cxnLst/>
              <a:rect l="0" t="0" r="0" b="0"/>
              <a:pathLst>
                <a:path w="254405" h="249494">
                  <a:moveTo>
                    <a:pt x="196652" y="9476"/>
                  </a:moveTo>
                  <a:lnTo>
                    <a:pt x="187784" y="6609"/>
                  </a:lnTo>
                  <a:lnTo>
                    <a:pt x="178797" y="4467"/>
                  </a:lnTo>
                  <a:lnTo>
                    <a:pt x="168802" y="2864"/>
                  </a:lnTo>
                  <a:lnTo>
                    <a:pt x="157821" y="1684"/>
                  </a:lnTo>
                  <a:lnTo>
                    <a:pt x="146009" y="835"/>
                  </a:lnTo>
                  <a:lnTo>
                    <a:pt x="133554" y="242"/>
                  </a:lnTo>
                  <a:lnTo>
                    <a:pt x="120791" y="0"/>
                  </a:lnTo>
                  <a:lnTo>
                    <a:pt x="108157" y="365"/>
                  </a:lnTo>
                  <a:lnTo>
                    <a:pt x="95889" y="1424"/>
                  </a:lnTo>
                  <a:lnTo>
                    <a:pt x="84027" y="3119"/>
                  </a:lnTo>
                  <a:lnTo>
                    <a:pt x="72521" y="5328"/>
                  </a:lnTo>
                  <a:lnTo>
                    <a:pt x="61302" y="7929"/>
                  </a:lnTo>
                  <a:lnTo>
                    <a:pt x="50462" y="10980"/>
                  </a:lnTo>
                  <a:lnTo>
                    <a:pt x="40248" y="14706"/>
                  </a:lnTo>
                  <a:lnTo>
                    <a:pt x="30750" y="19180"/>
                  </a:lnTo>
                  <a:lnTo>
                    <a:pt x="22065" y="24490"/>
                  </a:lnTo>
                  <a:lnTo>
                    <a:pt x="14377" y="30811"/>
                  </a:lnTo>
                  <a:lnTo>
                    <a:pt x="7707" y="38136"/>
                  </a:lnTo>
                  <a:lnTo>
                    <a:pt x="2566" y="46156"/>
                  </a:lnTo>
                  <a:lnTo>
                    <a:pt x="0" y="54378"/>
                  </a:lnTo>
                  <a:lnTo>
                    <a:pt x="359" y="62498"/>
                  </a:lnTo>
                  <a:lnTo>
                    <a:pt x="3533" y="70405"/>
                  </a:lnTo>
                  <a:lnTo>
                    <a:pt x="9318" y="78095"/>
                  </a:lnTo>
                  <a:lnTo>
                    <a:pt x="17320" y="85590"/>
                  </a:lnTo>
                  <a:lnTo>
                    <a:pt x="27062" y="92607"/>
                  </a:lnTo>
                  <a:lnTo>
                    <a:pt x="38100" y="98568"/>
                  </a:lnTo>
                  <a:lnTo>
                    <a:pt x="50072" y="103243"/>
                  </a:lnTo>
                  <a:lnTo>
                    <a:pt x="62700" y="106723"/>
                  </a:lnTo>
                  <a:lnTo>
                    <a:pt x="75781" y="109224"/>
                  </a:lnTo>
                  <a:lnTo>
                    <a:pt x="89169" y="110986"/>
                  </a:lnTo>
                  <a:lnTo>
                    <a:pt x="102598" y="112376"/>
                  </a:lnTo>
                  <a:lnTo>
                    <a:pt x="115696" y="113857"/>
                  </a:lnTo>
                  <a:lnTo>
                    <a:pt x="128286" y="115676"/>
                  </a:lnTo>
                  <a:lnTo>
                    <a:pt x="140369" y="117884"/>
                  </a:lnTo>
                  <a:lnTo>
                    <a:pt x="152023" y="120439"/>
                  </a:lnTo>
                  <a:lnTo>
                    <a:pt x="163346" y="123272"/>
                  </a:lnTo>
                  <a:lnTo>
                    <a:pt x="174427" y="126480"/>
                  </a:lnTo>
                  <a:lnTo>
                    <a:pt x="185335" y="130310"/>
                  </a:lnTo>
                  <a:lnTo>
                    <a:pt x="196121" y="134849"/>
                  </a:lnTo>
                  <a:lnTo>
                    <a:pt x="206824" y="140033"/>
                  </a:lnTo>
                  <a:lnTo>
                    <a:pt x="217470" y="145736"/>
                  </a:lnTo>
                  <a:lnTo>
                    <a:pt x="228059" y="151842"/>
                  </a:lnTo>
                  <a:lnTo>
                    <a:pt x="237950" y="158570"/>
                  </a:lnTo>
                  <a:lnTo>
                    <a:pt x="245920" y="166449"/>
                  </a:lnTo>
                  <a:lnTo>
                    <a:pt x="251451" y="175670"/>
                  </a:lnTo>
                  <a:lnTo>
                    <a:pt x="254348" y="185794"/>
                  </a:lnTo>
                  <a:lnTo>
                    <a:pt x="254404" y="195975"/>
                  </a:lnTo>
                  <a:lnTo>
                    <a:pt x="251800" y="205704"/>
                  </a:lnTo>
                  <a:lnTo>
                    <a:pt x="246662" y="214675"/>
                  </a:lnTo>
                  <a:lnTo>
                    <a:pt x="238886" y="222621"/>
                  </a:lnTo>
                  <a:lnTo>
                    <a:pt x="228662" y="229511"/>
                  </a:lnTo>
                  <a:lnTo>
                    <a:pt x="216411" y="235324"/>
                  </a:lnTo>
                  <a:lnTo>
                    <a:pt x="202602" y="239945"/>
                  </a:lnTo>
                  <a:lnTo>
                    <a:pt x="187655" y="243429"/>
                  </a:lnTo>
                  <a:lnTo>
                    <a:pt x="172061" y="245958"/>
                  </a:lnTo>
                  <a:lnTo>
                    <a:pt x="156375" y="247748"/>
                  </a:lnTo>
                  <a:lnTo>
                    <a:pt x="140907" y="248983"/>
                  </a:lnTo>
                  <a:lnTo>
                    <a:pt x="125911" y="249493"/>
                  </a:lnTo>
                  <a:lnTo>
                    <a:pt x="111680" y="248778"/>
                  </a:lnTo>
                  <a:lnTo>
                    <a:pt x="98305" y="246675"/>
                  </a:lnTo>
                  <a:lnTo>
                    <a:pt x="86145" y="243619"/>
                  </a:lnTo>
                  <a:lnTo>
                    <a:pt x="74733" y="240174"/>
                  </a:lnTo>
                  <a:lnTo>
                    <a:pt x="63063" y="236035"/>
                  </a:lnTo>
                  <a:lnTo>
                    <a:pt x="49253" y="23057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08871" y="1147606"/>
              <a:ext cx="40187" cy="368498"/>
            </a:xfrm>
            <a:custGeom>
              <a:avLst/>
              <a:gdLst/>
              <a:ahLst/>
              <a:cxnLst/>
              <a:rect l="0" t="0" r="0" b="0"/>
              <a:pathLst>
                <a:path w="40187" h="368498">
                  <a:moveTo>
                    <a:pt x="19129" y="0"/>
                  </a:moveTo>
                  <a:lnTo>
                    <a:pt x="13396" y="6001"/>
                  </a:lnTo>
                  <a:lnTo>
                    <a:pt x="9111" y="12846"/>
                  </a:lnTo>
                  <a:lnTo>
                    <a:pt x="5905" y="21238"/>
                  </a:lnTo>
                  <a:lnTo>
                    <a:pt x="3543" y="31039"/>
                  </a:lnTo>
                  <a:lnTo>
                    <a:pt x="1846" y="42002"/>
                  </a:lnTo>
                  <a:lnTo>
                    <a:pt x="656" y="53858"/>
                  </a:lnTo>
                  <a:lnTo>
                    <a:pt x="0" y="66208"/>
                  </a:lnTo>
                  <a:lnTo>
                    <a:pt x="81" y="78557"/>
                  </a:lnTo>
                  <a:lnTo>
                    <a:pt x="942" y="90641"/>
                  </a:lnTo>
                  <a:lnTo>
                    <a:pt x="2333" y="102718"/>
                  </a:lnTo>
                  <a:lnTo>
                    <a:pt x="3805" y="115432"/>
                  </a:lnTo>
                  <a:lnTo>
                    <a:pt x="5094" y="129103"/>
                  </a:lnTo>
                  <a:lnTo>
                    <a:pt x="6281" y="143727"/>
                  </a:lnTo>
                  <a:lnTo>
                    <a:pt x="7684" y="159156"/>
                  </a:lnTo>
                  <a:lnTo>
                    <a:pt x="9479" y="175202"/>
                  </a:lnTo>
                  <a:lnTo>
                    <a:pt x="11686" y="191537"/>
                  </a:lnTo>
                  <a:lnTo>
                    <a:pt x="14247" y="207722"/>
                  </a:lnTo>
                  <a:lnTo>
                    <a:pt x="17077" y="223530"/>
                  </a:lnTo>
                  <a:lnTo>
                    <a:pt x="19946" y="238923"/>
                  </a:lnTo>
                  <a:lnTo>
                    <a:pt x="22485" y="253953"/>
                  </a:lnTo>
                  <a:lnTo>
                    <a:pt x="24527" y="268690"/>
                  </a:lnTo>
                  <a:lnTo>
                    <a:pt x="26235" y="283047"/>
                  </a:lnTo>
                  <a:lnTo>
                    <a:pt x="27995" y="296774"/>
                  </a:lnTo>
                  <a:lnTo>
                    <a:pt x="30030" y="309781"/>
                  </a:lnTo>
                  <a:lnTo>
                    <a:pt x="32239" y="321873"/>
                  </a:lnTo>
                  <a:lnTo>
                    <a:pt x="34500" y="333970"/>
                  </a:lnTo>
                  <a:lnTo>
                    <a:pt x="37017" y="348252"/>
                  </a:lnTo>
                  <a:lnTo>
                    <a:pt x="40186" y="3684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95175" y="1192283"/>
              <a:ext cx="224757" cy="467911"/>
            </a:xfrm>
            <a:custGeom>
              <a:avLst/>
              <a:gdLst/>
              <a:ahLst/>
              <a:cxnLst/>
              <a:rect l="0" t="0" r="0" b="0"/>
              <a:pathLst>
                <a:path w="224757" h="467911">
                  <a:moveTo>
                    <a:pt x="206607" y="123779"/>
                  </a:moveTo>
                  <a:lnTo>
                    <a:pt x="200739" y="129713"/>
                  </a:lnTo>
                  <a:lnTo>
                    <a:pt x="195175" y="135918"/>
                  </a:lnTo>
                  <a:lnTo>
                    <a:pt x="189372" y="143014"/>
                  </a:lnTo>
                  <a:lnTo>
                    <a:pt x="183119" y="150954"/>
                  </a:lnTo>
                  <a:lnTo>
                    <a:pt x="176140" y="159600"/>
                  </a:lnTo>
                  <a:lnTo>
                    <a:pt x="168364" y="168800"/>
                  </a:lnTo>
                  <a:lnTo>
                    <a:pt x="160034" y="178572"/>
                  </a:lnTo>
                  <a:lnTo>
                    <a:pt x="151604" y="189110"/>
                  </a:lnTo>
                  <a:lnTo>
                    <a:pt x="143344" y="200456"/>
                  </a:lnTo>
                  <a:lnTo>
                    <a:pt x="135342" y="212515"/>
                  </a:lnTo>
                  <a:lnTo>
                    <a:pt x="127588" y="225141"/>
                  </a:lnTo>
                  <a:lnTo>
                    <a:pt x="120045" y="238187"/>
                  </a:lnTo>
                  <a:lnTo>
                    <a:pt x="112828" y="251371"/>
                  </a:lnTo>
                  <a:lnTo>
                    <a:pt x="106200" y="264296"/>
                  </a:lnTo>
                  <a:lnTo>
                    <a:pt x="100258" y="276770"/>
                  </a:lnTo>
                  <a:lnTo>
                    <a:pt x="94944" y="288942"/>
                  </a:lnTo>
                  <a:lnTo>
                    <a:pt x="90141" y="301188"/>
                  </a:lnTo>
                  <a:lnTo>
                    <a:pt x="85723" y="313727"/>
                  </a:lnTo>
                  <a:lnTo>
                    <a:pt x="81585" y="326608"/>
                  </a:lnTo>
                  <a:lnTo>
                    <a:pt x="77646" y="339795"/>
                  </a:lnTo>
                  <a:lnTo>
                    <a:pt x="73849" y="353230"/>
                  </a:lnTo>
                  <a:lnTo>
                    <a:pt x="70316" y="367017"/>
                  </a:lnTo>
                  <a:lnTo>
                    <a:pt x="67323" y="381411"/>
                  </a:lnTo>
                  <a:lnTo>
                    <a:pt x="64986" y="396489"/>
                  </a:lnTo>
                  <a:lnTo>
                    <a:pt x="63588" y="411698"/>
                  </a:lnTo>
                  <a:lnTo>
                    <a:pt x="63631" y="425996"/>
                  </a:lnTo>
                  <a:lnTo>
                    <a:pt x="65267" y="438855"/>
                  </a:lnTo>
                  <a:lnTo>
                    <a:pt x="68654" y="449775"/>
                  </a:lnTo>
                  <a:lnTo>
                    <a:pt x="74128" y="458055"/>
                  </a:lnTo>
                  <a:lnTo>
                    <a:pt x="81663" y="463582"/>
                  </a:lnTo>
                  <a:lnTo>
                    <a:pt x="90959" y="466699"/>
                  </a:lnTo>
                  <a:lnTo>
                    <a:pt x="101632" y="467910"/>
                  </a:lnTo>
                  <a:lnTo>
                    <a:pt x="113316" y="467693"/>
                  </a:lnTo>
                  <a:lnTo>
                    <a:pt x="125396" y="466282"/>
                  </a:lnTo>
                  <a:lnTo>
                    <a:pt x="137037" y="463675"/>
                  </a:lnTo>
                  <a:lnTo>
                    <a:pt x="147824" y="459960"/>
                  </a:lnTo>
                  <a:lnTo>
                    <a:pt x="157708" y="455163"/>
                  </a:lnTo>
                  <a:lnTo>
                    <a:pt x="166814" y="449186"/>
                  </a:lnTo>
                  <a:lnTo>
                    <a:pt x="175314" y="442083"/>
                  </a:lnTo>
                  <a:lnTo>
                    <a:pt x="183363" y="433872"/>
                  </a:lnTo>
                  <a:lnTo>
                    <a:pt x="191090" y="424457"/>
                  </a:lnTo>
                  <a:lnTo>
                    <a:pt x="198583" y="413900"/>
                  </a:lnTo>
                  <a:lnTo>
                    <a:pt x="205583" y="402388"/>
                  </a:lnTo>
                  <a:lnTo>
                    <a:pt x="211526" y="390136"/>
                  </a:lnTo>
                  <a:lnTo>
                    <a:pt x="216186" y="377340"/>
                  </a:lnTo>
                  <a:lnTo>
                    <a:pt x="219654" y="364155"/>
                  </a:lnTo>
                  <a:lnTo>
                    <a:pt x="222147" y="350698"/>
                  </a:lnTo>
                  <a:lnTo>
                    <a:pt x="223890" y="337058"/>
                  </a:lnTo>
                  <a:lnTo>
                    <a:pt x="224756" y="323458"/>
                  </a:lnTo>
                  <a:lnTo>
                    <a:pt x="224289" y="310247"/>
                  </a:lnTo>
                  <a:lnTo>
                    <a:pt x="222352" y="297582"/>
                  </a:lnTo>
                  <a:lnTo>
                    <a:pt x="219254" y="285449"/>
                  </a:lnTo>
                  <a:lnTo>
                    <a:pt x="215567" y="273762"/>
                  </a:lnTo>
                  <a:lnTo>
                    <a:pt x="211671" y="262415"/>
                  </a:lnTo>
                  <a:lnTo>
                    <a:pt x="207431" y="251319"/>
                  </a:lnTo>
                  <a:lnTo>
                    <a:pt x="202300" y="240402"/>
                  </a:lnTo>
                  <a:lnTo>
                    <a:pt x="196032" y="229609"/>
                  </a:lnTo>
                  <a:lnTo>
                    <a:pt x="188688" y="218901"/>
                  </a:lnTo>
                  <a:lnTo>
                    <a:pt x="180453" y="208252"/>
                  </a:lnTo>
                  <a:lnTo>
                    <a:pt x="171536" y="197647"/>
                  </a:lnTo>
                  <a:lnTo>
                    <a:pt x="161954" y="187237"/>
                  </a:lnTo>
                  <a:lnTo>
                    <a:pt x="151544" y="177320"/>
                  </a:lnTo>
                  <a:lnTo>
                    <a:pt x="140288" y="168021"/>
                  </a:lnTo>
                  <a:lnTo>
                    <a:pt x="128459" y="159301"/>
                  </a:lnTo>
                  <a:lnTo>
                    <a:pt x="116522" y="151059"/>
                  </a:lnTo>
                  <a:lnTo>
                    <a:pt x="104746" y="143179"/>
                  </a:lnTo>
                  <a:lnTo>
                    <a:pt x="93058" y="135564"/>
                  </a:lnTo>
                  <a:lnTo>
                    <a:pt x="81145" y="128137"/>
                  </a:lnTo>
                  <a:lnTo>
                    <a:pt x="68842" y="120840"/>
                  </a:lnTo>
                  <a:lnTo>
                    <a:pt x="56461" y="113633"/>
                  </a:lnTo>
                  <a:lnTo>
                    <a:pt x="44675" y="106488"/>
                  </a:lnTo>
                  <a:lnTo>
                    <a:pt x="33825" y="99379"/>
                  </a:lnTo>
                  <a:lnTo>
                    <a:pt x="24080" y="92131"/>
                  </a:lnTo>
                  <a:lnTo>
                    <a:pt x="15608" y="84425"/>
                  </a:lnTo>
                  <a:lnTo>
                    <a:pt x="8374" y="76132"/>
                  </a:lnTo>
                  <a:lnTo>
                    <a:pt x="2838" y="67443"/>
                  </a:lnTo>
                  <a:lnTo>
                    <a:pt x="0" y="58765"/>
                  </a:lnTo>
                  <a:lnTo>
                    <a:pt x="172" y="50335"/>
                  </a:lnTo>
                  <a:lnTo>
                    <a:pt x="3220" y="42218"/>
                  </a:lnTo>
                  <a:lnTo>
                    <a:pt x="8919" y="34388"/>
                  </a:lnTo>
                  <a:lnTo>
                    <a:pt x="16863" y="26798"/>
                  </a:lnTo>
                  <a:lnTo>
                    <a:pt x="26568" y="19718"/>
                  </a:lnTo>
                  <a:lnTo>
                    <a:pt x="37580" y="13715"/>
                  </a:lnTo>
                  <a:lnTo>
                    <a:pt x="49539" y="9011"/>
                  </a:lnTo>
                  <a:lnTo>
                    <a:pt x="62327" y="5513"/>
                  </a:lnTo>
                  <a:lnTo>
                    <a:pt x="76049" y="2999"/>
                  </a:lnTo>
                  <a:lnTo>
                    <a:pt x="90679" y="1237"/>
                  </a:lnTo>
                  <a:lnTo>
                    <a:pt x="105759" y="188"/>
                  </a:lnTo>
                  <a:lnTo>
                    <a:pt x="120503" y="0"/>
                  </a:lnTo>
                  <a:lnTo>
                    <a:pt x="134489" y="689"/>
                  </a:lnTo>
                  <a:lnTo>
                    <a:pt x="147489" y="2303"/>
                  </a:lnTo>
                  <a:lnTo>
                    <a:pt x="159302" y="4989"/>
                  </a:lnTo>
                  <a:lnTo>
                    <a:pt x="169946" y="8729"/>
                  </a:lnTo>
                  <a:lnTo>
                    <a:pt x="179434" y="13529"/>
                  </a:lnTo>
                  <a:lnTo>
                    <a:pt x="187676" y="19500"/>
                  </a:lnTo>
                  <a:lnTo>
                    <a:pt x="194744" y="26591"/>
                  </a:lnTo>
                  <a:lnTo>
                    <a:pt x="200833" y="34624"/>
                  </a:lnTo>
                  <a:lnTo>
                    <a:pt x="206166" y="43385"/>
                  </a:lnTo>
                  <a:lnTo>
                    <a:pt x="210933" y="52685"/>
                  </a:lnTo>
                  <a:lnTo>
                    <a:pt x="214967" y="62369"/>
                  </a:lnTo>
                  <a:lnTo>
                    <a:pt x="217772" y="72323"/>
                  </a:lnTo>
                  <a:lnTo>
                    <a:pt x="219175" y="82457"/>
                  </a:lnTo>
                  <a:lnTo>
                    <a:pt x="219272" y="92644"/>
                  </a:lnTo>
                  <a:lnTo>
                    <a:pt x="218154" y="103916"/>
                  </a:lnTo>
                  <a:lnTo>
                    <a:pt x="214603" y="119498"/>
                  </a:lnTo>
                  <a:lnTo>
                    <a:pt x="206607" y="14483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728124" y="163191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59952" y="1248294"/>
              <a:ext cx="215614" cy="457323"/>
            </a:xfrm>
            <a:custGeom>
              <a:avLst/>
              <a:gdLst/>
              <a:ahLst/>
              <a:cxnLst/>
              <a:rect l="0" t="0" r="0" b="0"/>
              <a:pathLst>
                <a:path w="215614" h="457323">
                  <a:moveTo>
                    <a:pt x="173498" y="141467"/>
                  </a:moveTo>
                  <a:lnTo>
                    <a:pt x="173431" y="129799"/>
                  </a:lnTo>
                  <a:lnTo>
                    <a:pt x="172792" y="119310"/>
                  </a:lnTo>
                  <a:lnTo>
                    <a:pt x="171495" y="109009"/>
                  </a:lnTo>
                  <a:lnTo>
                    <a:pt x="169635" y="98707"/>
                  </a:lnTo>
                  <a:lnTo>
                    <a:pt x="167318" y="88364"/>
                  </a:lnTo>
                  <a:lnTo>
                    <a:pt x="164648" y="77979"/>
                  </a:lnTo>
                  <a:lnTo>
                    <a:pt x="161551" y="67723"/>
                  </a:lnTo>
                  <a:lnTo>
                    <a:pt x="157795" y="57913"/>
                  </a:lnTo>
                  <a:lnTo>
                    <a:pt x="153302" y="48687"/>
                  </a:lnTo>
                  <a:lnTo>
                    <a:pt x="147981" y="40017"/>
                  </a:lnTo>
                  <a:lnTo>
                    <a:pt x="141651" y="31808"/>
                  </a:lnTo>
                  <a:lnTo>
                    <a:pt x="134312" y="23960"/>
                  </a:lnTo>
                  <a:lnTo>
                    <a:pt x="125942" y="16706"/>
                  </a:lnTo>
                  <a:lnTo>
                    <a:pt x="116421" y="10585"/>
                  </a:lnTo>
                  <a:lnTo>
                    <a:pt x="105798" y="5807"/>
                  </a:lnTo>
                  <a:lnTo>
                    <a:pt x="94411" y="2428"/>
                  </a:lnTo>
                  <a:lnTo>
                    <a:pt x="82776" y="528"/>
                  </a:lnTo>
                  <a:lnTo>
                    <a:pt x="71217" y="0"/>
                  </a:lnTo>
                  <a:lnTo>
                    <a:pt x="60017" y="933"/>
                  </a:lnTo>
                  <a:lnTo>
                    <a:pt x="49495" y="3679"/>
                  </a:lnTo>
                  <a:lnTo>
                    <a:pt x="39758" y="8266"/>
                  </a:lnTo>
                  <a:lnTo>
                    <a:pt x="30897" y="14446"/>
                  </a:lnTo>
                  <a:lnTo>
                    <a:pt x="23083" y="21882"/>
                  </a:lnTo>
                  <a:lnTo>
                    <a:pt x="16311" y="30256"/>
                  </a:lnTo>
                  <a:lnTo>
                    <a:pt x="10592" y="39471"/>
                  </a:lnTo>
                  <a:lnTo>
                    <a:pt x="6041" y="49634"/>
                  </a:lnTo>
                  <a:lnTo>
                    <a:pt x="2616" y="60727"/>
                  </a:lnTo>
                  <a:lnTo>
                    <a:pt x="468" y="72617"/>
                  </a:lnTo>
                  <a:lnTo>
                    <a:pt x="0" y="85130"/>
                  </a:lnTo>
                  <a:lnTo>
                    <a:pt x="1278" y="98100"/>
                  </a:lnTo>
                  <a:lnTo>
                    <a:pt x="4085" y="111234"/>
                  </a:lnTo>
                  <a:lnTo>
                    <a:pt x="8103" y="124125"/>
                  </a:lnTo>
                  <a:lnTo>
                    <a:pt x="13025" y="136567"/>
                  </a:lnTo>
                  <a:lnTo>
                    <a:pt x="18599" y="148378"/>
                  </a:lnTo>
                  <a:lnTo>
                    <a:pt x="24632" y="159318"/>
                  </a:lnTo>
                  <a:lnTo>
                    <a:pt x="30990" y="169334"/>
                  </a:lnTo>
                  <a:lnTo>
                    <a:pt x="37904" y="178214"/>
                  </a:lnTo>
                  <a:lnTo>
                    <a:pt x="45915" y="185508"/>
                  </a:lnTo>
                  <a:lnTo>
                    <a:pt x="55231" y="191114"/>
                  </a:lnTo>
                  <a:lnTo>
                    <a:pt x="65591" y="195066"/>
                  </a:lnTo>
                  <a:lnTo>
                    <a:pt x="76463" y="197361"/>
                  </a:lnTo>
                  <a:lnTo>
                    <a:pt x="87481" y="198160"/>
                  </a:lnTo>
                  <a:lnTo>
                    <a:pt x="98470" y="197581"/>
                  </a:lnTo>
                  <a:lnTo>
                    <a:pt x="109374" y="195605"/>
                  </a:lnTo>
                  <a:lnTo>
                    <a:pt x="120182" y="192354"/>
                  </a:lnTo>
                  <a:lnTo>
                    <a:pt x="130744" y="188054"/>
                  </a:lnTo>
                  <a:lnTo>
                    <a:pt x="140771" y="182952"/>
                  </a:lnTo>
                  <a:lnTo>
                    <a:pt x="150148" y="177258"/>
                  </a:lnTo>
                  <a:lnTo>
                    <a:pt x="158919" y="170978"/>
                  </a:lnTo>
                  <a:lnTo>
                    <a:pt x="167200" y="163931"/>
                  </a:lnTo>
                  <a:lnTo>
                    <a:pt x="175107" y="156124"/>
                  </a:lnTo>
                  <a:lnTo>
                    <a:pt x="182850" y="149300"/>
                  </a:lnTo>
                  <a:lnTo>
                    <a:pt x="189845" y="146348"/>
                  </a:lnTo>
                  <a:lnTo>
                    <a:pt x="194830" y="148051"/>
                  </a:lnTo>
                  <a:lnTo>
                    <a:pt x="197651" y="153944"/>
                  </a:lnTo>
                  <a:lnTo>
                    <a:pt x="198676" y="163180"/>
                  </a:lnTo>
                  <a:lnTo>
                    <a:pt x="198506" y="174919"/>
                  </a:lnTo>
                  <a:lnTo>
                    <a:pt x="197827" y="188463"/>
                  </a:lnTo>
                  <a:lnTo>
                    <a:pt x="197062" y="203281"/>
                  </a:lnTo>
                  <a:lnTo>
                    <a:pt x="196388" y="219146"/>
                  </a:lnTo>
                  <a:lnTo>
                    <a:pt x="195858" y="236090"/>
                  </a:lnTo>
                  <a:lnTo>
                    <a:pt x="195468" y="254039"/>
                  </a:lnTo>
                  <a:lnTo>
                    <a:pt x="195358" y="272501"/>
                  </a:lnTo>
                  <a:lnTo>
                    <a:pt x="195807" y="290670"/>
                  </a:lnTo>
                  <a:lnTo>
                    <a:pt x="196919" y="308113"/>
                  </a:lnTo>
                  <a:lnTo>
                    <a:pt x="198478" y="324758"/>
                  </a:lnTo>
                  <a:lnTo>
                    <a:pt x="200063" y="340704"/>
                  </a:lnTo>
                  <a:lnTo>
                    <a:pt x="201425" y="356093"/>
                  </a:lnTo>
                  <a:lnTo>
                    <a:pt x="202663" y="370904"/>
                  </a:lnTo>
                  <a:lnTo>
                    <a:pt x="204099" y="384945"/>
                  </a:lnTo>
                  <a:lnTo>
                    <a:pt x="205913" y="398164"/>
                  </a:lnTo>
                  <a:lnTo>
                    <a:pt x="207971" y="410402"/>
                  </a:lnTo>
                  <a:lnTo>
                    <a:pt x="210116" y="422613"/>
                  </a:lnTo>
                  <a:lnTo>
                    <a:pt x="212536" y="436987"/>
                  </a:lnTo>
                  <a:lnTo>
                    <a:pt x="215613" y="45732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52037" y="1259323"/>
              <a:ext cx="180791" cy="541051"/>
            </a:xfrm>
            <a:custGeom>
              <a:avLst/>
              <a:gdLst/>
              <a:ahLst/>
              <a:cxnLst/>
              <a:rect l="0" t="0" r="0" b="0"/>
              <a:pathLst>
                <a:path w="180791" h="541051">
                  <a:moveTo>
                    <a:pt x="155155" y="151495"/>
                  </a:moveTo>
                  <a:lnTo>
                    <a:pt x="160955" y="142694"/>
                  </a:lnTo>
                  <a:lnTo>
                    <a:pt x="165879" y="134347"/>
                  </a:lnTo>
                  <a:lnTo>
                    <a:pt x="170373" y="125644"/>
                  </a:lnTo>
                  <a:lnTo>
                    <a:pt x="174247" y="116350"/>
                  </a:lnTo>
                  <a:lnTo>
                    <a:pt x="176966" y="106207"/>
                  </a:lnTo>
                  <a:lnTo>
                    <a:pt x="178312" y="95166"/>
                  </a:lnTo>
                  <a:lnTo>
                    <a:pt x="178067" y="83499"/>
                  </a:lnTo>
                  <a:lnTo>
                    <a:pt x="175853" y="71677"/>
                  </a:lnTo>
                  <a:lnTo>
                    <a:pt x="171661" y="59993"/>
                  </a:lnTo>
                  <a:lnTo>
                    <a:pt x="165932" y="48709"/>
                  </a:lnTo>
                  <a:lnTo>
                    <a:pt x="159338" y="38131"/>
                  </a:lnTo>
                  <a:lnTo>
                    <a:pt x="152346" y="28362"/>
                  </a:lnTo>
                  <a:lnTo>
                    <a:pt x="144875" y="19650"/>
                  </a:lnTo>
                  <a:lnTo>
                    <a:pt x="136423" y="12468"/>
                  </a:lnTo>
                  <a:lnTo>
                    <a:pt x="126778" y="6938"/>
                  </a:lnTo>
                  <a:lnTo>
                    <a:pt x="116182" y="3037"/>
                  </a:lnTo>
                  <a:lnTo>
                    <a:pt x="105144" y="777"/>
                  </a:lnTo>
                  <a:lnTo>
                    <a:pt x="94014" y="0"/>
                  </a:lnTo>
                  <a:lnTo>
                    <a:pt x="82946" y="595"/>
                  </a:lnTo>
                  <a:lnTo>
                    <a:pt x="71989" y="2580"/>
                  </a:lnTo>
                  <a:lnTo>
                    <a:pt x="61144" y="5848"/>
                  </a:lnTo>
                  <a:lnTo>
                    <a:pt x="50557" y="10498"/>
                  </a:lnTo>
                  <a:lnTo>
                    <a:pt x="40515" y="16900"/>
                  </a:lnTo>
                  <a:lnTo>
                    <a:pt x="31138" y="25098"/>
                  </a:lnTo>
                  <a:lnTo>
                    <a:pt x="22703" y="34857"/>
                  </a:lnTo>
                  <a:lnTo>
                    <a:pt x="15716" y="45850"/>
                  </a:lnTo>
                  <a:lnTo>
                    <a:pt x="10315" y="57762"/>
                  </a:lnTo>
                  <a:lnTo>
                    <a:pt x="6331" y="70335"/>
                  </a:lnTo>
                  <a:lnTo>
                    <a:pt x="3484" y="83373"/>
                  </a:lnTo>
                  <a:lnTo>
                    <a:pt x="1495" y="96733"/>
                  </a:lnTo>
                  <a:lnTo>
                    <a:pt x="292" y="110313"/>
                  </a:lnTo>
                  <a:lnTo>
                    <a:pt x="0" y="124043"/>
                  </a:lnTo>
                  <a:lnTo>
                    <a:pt x="620" y="137870"/>
                  </a:lnTo>
                  <a:lnTo>
                    <a:pt x="2187" y="151597"/>
                  </a:lnTo>
                  <a:lnTo>
                    <a:pt x="4842" y="164894"/>
                  </a:lnTo>
                  <a:lnTo>
                    <a:pt x="8562" y="177607"/>
                  </a:lnTo>
                  <a:lnTo>
                    <a:pt x="13347" y="189433"/>
                  </a:lnTo>
                  <a:lnTo>
                    <a:pt x="19309" y="199850"/>
                  </a:lnTo>
                  <a:lnTo>
                    <a:pt x="26398" y="208698"/>
                  </a:lnTo>
                  <a:lnTo>
                    <a:pt x="34599" y="215809"/>
                  </a:lnTo>
                  <a:lnTo>
                    <a:pt x="44006" y="220844"/>
                  </a:lnTo>
                  <a:lnTo>
                    <a:pt x="54552" y="223815"/>
                  </a:lnTo>
                  <a:lnTo>
                    <a:pt x="65889" y="224693"/>
                  </a:lnTo>
                  <a:lnTo>
                    <a:pt x="77490" y="223246"/>
                  </a:lnTo>
                  <a:lnTo>
                    <a:pt x="89026" y="219575"/>
                  </a:lnTo>
                  <a:lnTo>
                    <a:pt x="100211" y="214197"/>
                  </a:lnTo>
                  <a:lnTo>
                    <a:pt x="110722" y="207841"/>
                  </a:lnTo>
                  <a:lnTo>
                    <a:pt x="120453" y="201012"/>
                  </a:lnTo>
                  <a:lnTo>
                    <a:pt x="129308" y="193821"/>
                  </a:lnTo>
                  <a:lnTo>
                    <a:pt x="137119" y="186088"/>
                  </a:lnTo>
                  <a:lnTo>
                    <a:pt x="143904" y="177813"/>
                  </a:lnTo>
                  <a:lnTo>
                    <a:pt x="150130" y="171637"/>
                  </a:lnTo>
                  <a:lnTo>
                    <a:pt x="155637" y="171113"/>
                  </a:lnTo>
                  <a:lnTo>
                    <a:pt x="159472" y="175798"/>
                  </a:lnTo>
                  <a:lnTo>
                    <a:pt x="161869" y="184412"/>
                  </a:lnTo>
                  <a:lnTo>
                    <a:pt x="163492" y="196003"/>
                  </a:lnTo>
                  <a:lnTo>
                    <a:pt x="165022" y="210030"/>
                  </a:lnTo>
                  <a:lnTo>
                    <a:pt x="166812" y="226015"/>
                  </a:lnTo>
                  <a:lnTo>
                    <a:pt x="168804" y="243662"/>
                  </a:lnTo>
                  <a:lnTo>
                    <a:pt x="170666" y="262878"/>
                  </a:lnTo>
                  <a:lnTo>
                    <a:pt x="172204" y="283465"/>
                  </a:lnTo>
                  <a:lnTo>
                    <a:pt x="173386" y="304666"/>
                  </a:lnTo>
                  <a:lnTo>
                    <a:pt x="174251" y="325286"/>
                  </a:lnTo>
                  <a:lnTo>
                    <a:pt x="174871" y="344704"/>
                  </a:lnTo>
                  <a:lnTo>
                    <a:pt x="175473" y="362672"/>
                  </a:lnTo>
                  <a:lnTo>
                    <a:pt x="176417" y="379056"/>
                  </a:lnTo>
                  <a:lnTo>
                    <a:pt x="177864" y="393970"/>
                  </a:lnTo>
                  <a:lnTo>
                    <a:pt x="179481" y="407836"/>
                  </a:lnTo>
                  <a:lnTo>
                    <a:pt x="180573" y="421243"/>
                  </a:lnTo>
                  <a:lnTo>
                    <a:pt x="180790" y="434577"/>
                  </a:lnTo>
                  <a:lnTo>
                    <a:pt x="180271" y="448166"/>
                  </a:lnTo>
                  <a:lnTo>
                    <a:pt x="179459" y="462361"/>
                  </a:lnTo>
                  <a:lnTo>
                    <a:pt x="178653" y="477265"/>
                  </a:lnTo>
                  <a:lnTo>
                    <a:pt x="177976" y="492059"/>
                  </a:lnTo>
                  <a:lnTo>
                    <a:pt x="177381" y="506573"/>
                  </a:lnTo>
                  <a:lnTo>
                    <a:pt x="176823" y="522082"/>
                  </a:lnTo>
                  <a:lnTo>
                    <a:pt x="176212" y="54105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89637" y="1936275"/>
            <a:ext cx="2511278" cy="822192"/>
            <a:chOff x="789637" y="1936275"/>
            <a:chExt cx="2511278" cy="822192"/>
          </a:xfrm>
        </p:grpSpPr>
        <p:sp>
          <p:nvSpPr>
            <p:cNvPr id="68" name="Freeform 67"/>
            <p:cNvSpPr/>
            <p:nvPr/>
          </p:nvSpPr>
          <p:spPr>
            <a:xfrm>
              <a:off x="905450" y="2368911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5" y="74419"/>
                  </a:lnTo>
                  <a:lnTo>
                    <a:pt x="3727" y="89597"/>
                  </a:lnTo>
                  <a:lnTo>
                    <a:pt x="5376" y="105458"/>
                  </a:lnTo>
                  <a:lnTo>
                    <a:pt x="6783" y="121820"/>
                  </a:lnTo>
                  <a:lnTo>
                    <a:pt x="8049" y="138212"/>
                  </a:lnTo>
                  <a:lnTo>
                    <a:pt x="9505" y="153910"/>
                  </a:lnTo>
                  <a:lnTo>
                    <a:pt x="11332" y="168585"/>
                  </a:lnTo>
                  <a:lnTo>
                    <a:pt x="13389" y="182574"/>
                  </a:lnTo>
                  <a:lnTo>
                    <a:pt x="15317" y="196655"/>
                  </a:lnTo>
                  <a:lnTo>
                    <a:pt x="16915" y="211274"/>
                  </a:lnTo>
                  <a:lnTo>
                    <a:pt x="18311" y="226214"/>
                  </a:lnTo>
                  <a:lnTo>
                    <a:pt x="19855" y="240797"/>
                  </a:lnTo>
                  <a:lnTo>
                    <a:pt x="21740" y="254657"/>
                  </a:lnTo>
                  <a:lnTo>
                    <a:pt x="23838" y="268066"/>
                  </a:lnTo>
                  <a:lnTo>
                    <a:pt x="25792" y="281743"/>
                  </a:lnTo>
                  <a:lnTo>
                    <a:pt x="27404" y="296083"/>
                  </a:lnTo>
                  <a:lnTo>
                    <a:pt x="28641" y="310976"/>
                  </a:lnTo>
                  <a:lnTo>
                    <a:pt x="29680" y="327740"/>
                  </a:lnTo>
                  <a:lnTo>
                    <a:pt x="30610" y="351208"/>
                  </a:lnTo>
                  <a:lnTo>
                    <a:pt x="31586" y="3895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9637" y="2256876"/>
              <a:ext cx="280418" cy="259435"/>
            </a:xfrm>
            <a:custGeom>
              <a:avLst/>
              <a:gdLst/>
              <a:ahLst/>
              <a:cxnLst/>
              <a:rect l="0" t="0" r="0" b="0"/>
              <a:pathLst>
                <a:path w="280418" h="259435">
                  <a:moveTo>
                    <a:pt x="0" y="122564"/>
                  </a:moveTo>
                  <a:lnTo>
                    <a:pt x="134" y="110963"/>
                  </a:lnTo>
                  <a:lnTo>
                    <a:pt x="1414" y="101114"/>
                  </a:lnTo>
                  <a:lnTo>
                    <a:pt x="4007" y="92109"/>
                  </a:lnTo>
                  <a:lnTo>
                    <a:pt x="7727" y="83667"/>
                  </a:lnTo>
                  <a:lnTo>
                    <a:pt x="12360" y="75640"/>
                  </a:lnTo>
                  <a:lnTo>
                    <a:pt x="17697" y="67917"/>
                  </a:lnTo>
                  <a:lnTo>
                    <a:pt x="23717" y="60413"/>
                  </a:lnTo>
                  <a:lnTo>
                    <a:pt x="30580" y="53062"/>
                  </a:lnTo>
                  <a:lnTo>
                    <a:pt x="38304" y="45822"/>
                  </a:lnTo>
                  <a:lnTo>
                    <a:pt x="46777" y="38823"/>
                  </a:lnTo>
                  <a:lnTo>
                    <a:pt x="55843" y="32350"/>
                  </a:lnTo>
                  <a:lnTo>
                    <a:pt x="65349" y="26516"/>
                  </a:lnTo>
                  <a:lnTo>
                    <a:pt x="75174" y="21276"/>
                  </a:lnTo>
                  <a:lnTo>
                    <a:pt x="85222" y="16523"/>
                  </a:lnTo>
                  <a:lnTo>
                    <a:pt x="95429" y="12144"/>
                  </a:lnTo>
                  <a:lnTo>
                    <a:pt x="105910" y="8202"/>
                  </a:lnTo>
                  <a:lnTo>
                    <a:pt x="116939" y="4927"/>
                  </a:lnTo>
                  <a:lnTo>
                    <a:pt x="128617" y="2394"/>
                  </a:lnTo>
                  <a:lnTo>
                    <a:pt x="140731" y="692"/>
                  </a:lnTo>
                  <a:lnTo>
                    <a:pt x="152863" y="0"/>
                  </a:lnTo>
                  <a:lnTo>
                    <a:pt x="164765" y="318"/>
                  </a:lnTo>
                  <a:lnTo>
                    <a:pt x="176367" y="1667"/>
                  </a:lnTo>
                  <a:lnTo>
                    <a:pt x="187690" y="4168"/>
                  </a:lnTo>
                  <a:lnTo>
                    <a:pt x="198783" y="7776"/>
                  </a:lnTo>
                  <a:lnTo>
                    <a:pt x="209538" y="12317"/>
                  </a:lnTo>
                  <a:lnTo>
                    <a:pt x="219693" y="17581"/>
                  </a:lnTo>
                  <a:lnTo>
                    <a:pt x="229152" y="23383"/>
                  </a:lnTo>
                  <a:lnTo>
                    <a:pt x="237811" y="29736"/>
                  </a:lnTo>
                  <a:lnTo>
                    <a:pt x="245481" y="36832"/>
                  </a:lnTo>
                  <a:lnTo>
                    <a:pt x="252158" y="44717"/>
                  </a:lnTo>
                  <a:lnTo>
                    <a:pt x="257982" y="53300"/>
                  </a:lnTo>
                  <a:lnTo>
                    <a:pt x="263136" y="62440"/>
                  </a:lnTo>
                  <a:lnTo>
                    <a:pt x="267787" y="72006"/>
                  </a:lnTo>
                  <a:lnTo>
                    <a:pt x="271913" y="82210"/>
                  </a:lnTo>
                  <a:lnTo>
                    <a:pt x="275312" y="93578"/>
                  </a:lnTo>
                  <a:lnTo>
                    <a:pt x="277929" y="106293"/>
                  </a:lnTo>
                  <a:lnTo>
                    <a:pt x="279686" y="119917"/>
                  </a:lnTo>
                  <a:lnTo>
                    <a:pt x="280417" y="133601"/>
                  </a:lnTo>
                  <a:lnTo>
                    <a:pt x="280123" y="146836"/>
                  </a:lnTo>
                  <a:lnTo>
                    <a:pt x="278791" y="159314"/>
                  </a:lnTo>
                  <a:lnTo>
                    <a:pt x="276301" y="170767"/>
                  </a:lnTo>
                  <a:lnTo>
                    <a:pt x="272695" y="181170"/>
                  </a:lnTo>
                  <a:lnTo>
                    <a:pt x="267987" y="190664"/>
                  </a:lnTo>
                  <a:lnTo>
                    <a:pt x="262078" y="199442"/>
                  </a:lnTo>
                  <a:lnTo>
                    <a:pt x="255034" y="207689"/>
                  </a:lnTo>
                  <a:lnTo>
                    <a:pt x="247203" y="215552"/>
                  </a:lnTo>
                  <a:lnTo>
                    <a:pt x="239108" y="223148"/>
                  </a:lnTo>
                  <a:lnTo>
                    <a:pt x="231065" y="230548"/>
                  </a:lnTo>
                  <a:lnTo>
                    <a:pt x="222869" y="237486"/>
                  </a:lnTo>
                  <a:lnTo>
                    <a:pt x="213922" y="243386"/>
                  </a:lnTo>
                  <a:lnTo>
                    <a:pt x="203950" y="248017"/>
                  </a:lnTo>
                  <a:lnTo>
                    <a:pt x="193401" y="251472"/>
                  </a:lnTo>
                  <a:lnTo>
                    <a:pt x="182134" y="254331"/>
                  </a:lnTo>
                  <a:lnTo>
                    <a:pt x="168036" y="256841"/>
                  </a:lnTo>
                  <a:lnTo>
                    <a:pt x="147399" y="25943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63944" y="2280414"/>
              <a:ext cx="153055" cy="205311"/>
            </a:xfrm>
            <a:custGeom>
              <a:avLst/>
              <a:gdLst/>
              <a:ahLst/>
              <a:cxnLst/>
              <a:rect l="0" t="0" r="0" b="0"/>
              <a:pathLst>
                <a:path w="153055" h="205311">
                  <a:moveTo>
                    <a:pt x="57361" y="120083"/>
                  </a:moveTo>
                  <a:lnTo>
                    <a:pt x="69029" y="117149"/>
                  </a:lnTo>
                  <a:lnTo>
                    <a:pt x="79518" y="114367"/>
                  </a:lnTo>
                  <a:lnTo>
                    <a:pt x="89815" y="111463"/>
                  </a:lnTo>
                  <a:lnTo>
                    <a:pt x="99944" y="108250"/>
                  </a:lnTo>
                  <a:lnTo>
                    <a:pt x="109639" y="104436"/>
                  </a:lnTo>
                  <a:lnTo>
                    <a:pt x="118771" y="99915"/>
                  </a:lnTo>
                  <a:lnTo>
                    <a:pt x="127201" y="94578"/>
                  </a:lnTo>
                  <a:lnTo>
                    <a:pt x="134714" y="88242"/>
                  </a:lnTo>
                  <a:lnTo>
                    <a:pt x="141275" y="80904"/>
                  </a:lnTo>
                  <a:lnTo>
                    <a:pt x="146681" y="72706"/>
                  </a:lnTo>
                  <a:lnTo>
                    <a:pt x="150489" y="63832"/>
                  </a:lnTo>
                  <a:lnTo>
                    <a:pt x="152601" y="54462"/>
                  </a:lnTo>
                  <a:lnTo>
                    <a:pt x="153054" y="44901"/>
                  </a:lnTo>
                  <a:lnTo>
                    <a:pt x="151846" y="35562"/>
                  </a:lnTo>
                  <a:lnTo>
                    <a:pt x="149136" y="26663"/>
                  </a:lnTo>
                  <a:lnTo>
                    <a:pt x="144877" y="18553"/>
                  </a:lnTo>
                  <a:lnTo>
                    <a:pt x="138746" y="11785"/>
                  </a:lnTo>
                  <a:lnTo>
                    <a:pt x="130737" y="6535"/>
                  </a:lnTo>
                  <a:lnTo>
                    <a:pt x="121276" y="2823"/>
                  </a:lnTo>
                  <a:lnTo>
                    <a:pt x="111017" y="691"/>
                  </a:lnTo>
                  <a:lnTo>
                    <a:pt x="100420" y="0"/>
                  </a:lnTo>
                  <a:lnTo>
                    <a:pt x="89883" y="652"/>
                  </a:lnTo>
                  <a:lnTo>
                    <a:pt x="79816" y="2676"/>
                  </a:lnTo>
                  <a:lnTo>
                    <a:pt x="70382" y="5960"/>
                  </a:lnTo>
                  <a:lnTo>
                    <a:pt x="61558" y="10282"/>
                  </a:lnTo>
                  <a:lnTo>
                    <a:pt x="53236" y="15398"/>
                  </a:lnTo>
                  <a:lnTo>
                    <a:pt x="45300" y="21098"/>
                  </a:lnTo>
                  <a:lnTo>
                    <a:pt x="37646" y="27211"/>
                  </a:lnTo>
                  <a:lnTo>
                    <a:pt x="30191" y="33614"/>
                  </a:lnTo>
                  <a:lnTo>
                    <a:pt x="22885" y="40225"/>
                  </a:lnTo>
                  <a:lnTo>
                    <a:pt x="16011" y="47309"/>
                  </a:lnTo>
                  <a:lnTo>
                    <a:pt x="10154" y="55436"/>
                  </a:lnTo>
                  <a:lnTo>
                    <a:pt x="5555" y="64835"/>
                  </a:lnTo>
                  <a:lnTo>
                    <a:pt x="2299" y="75420"/>
                  </a:lnTo>
                  <a:lnTo>
                    <a:pt x="481" y="86975"/>
                  </a:lnTo>
                  <a:lnTo>
                    <a:pt x="0" y="99264"/>
                  </a:lnTo>
                  <a:lnTo>
                    <a:pt x="625" y="111921"/>
                  </a:lnTo>
                  <a:lnTo>
                    <a:pt x="2099" y="124484"/>
                  </a:lnTo>
                  <a:lnTo>
                    <a:pt x="4201" y="136702"/>
                  </a:lnTo>
                  <a:lnTo>
                    <a:pt x="6914" y="148362"/>
                  </a:lnTo>
                  <a:lnTo>
                    <a:pt x="10412" y="159199"/>
                  </a:lnTo>
                  <a:lnTo>
                    <a:pt x="14738" y="169152"/>
                  </a:lnTo>
                  <a:lnTo>
                    <a:pt x="20118" y="178158"/>
                  </a:lnTo>
                  <a:lnTo>
                    <a:pt x="27018" y="186069"/>
                  </a:lnTo>
                  <a:lnTo>
                    <a:pt x="35550" y="192903"/>
                  </a:lnTo>
                  <a:lnTo>
                    <a:pt x="45365" y="198494"/>
                  </a:lnTo>
                  <a:lnTo>
                    <a:pt x="55863" y="202427"/>
                  </a:lnTo>
                  <a:lnTo>
                    <a:pt x="66630" y="204627"/>
                  </a:lnTo>
                  <a:lnTo>
                    <a:pt x="77619" y="205310"/>
                  </a:lnTo>
                  <a:lnTo>
                    <a:pt x="89055" y="204788"/>
                  </a:lnTo>
                  <a:lnTo>
                    <a:pt x="101025" y="203371"/>
                  </a:lnTo>
                  <a:lnTo>
                    <a:pt x="112888" y="201463"/>
                  </a:lnTo>
                  <a:lnTo>
                    <a:pt x="124517" y="199379"/>
                  </a:lnTo>
                  <a:lnTo>
                    <a:pt x="136936" y="196942"/>
                  </a:lnTo>
                  <a:lnTo>
                    <a:pt x="152118" y="1937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39441" y="2242570"/>
              <a:ext cx="192477" cy="209911"/>
            </a:xfrm>
            <a:custGeom>
              <a:avLst/>
              <a:gdLst/>
              <a:ahLst/>
              <a:cxnLst/>
              <a:rect l="0" t="0" r="0" b="0"/>
              <a:pathLst>
                <a:path w="192477" h="209911">
                  <a:moveTo>
                    <a:pt x="2963" y="136870"/>
                  </a:moveTo>
                  <a:lnTo>
                    <a:pt x="5897" y="148538"/>
                  </a:lnTo>
                  <a:lnTo>
                    <a:pt x="8679" y="159027"/>
                  </a:lnTo>
                  <a:lnTo>
                    <a:pt x="11578" y="169329"/>
                  </a:lnTo>
                  <a:lnTo>
                    <a:pt x="14619" y="179630"/>
                  </a:lnTo>
                  <a:lnTo>
                    <a:pt x="17784" y="189974"/>
                  </a:lnTo>
                  <a:lnTo>
                    <a:pt x="21023" y="200289"/>
                  </a:lnTo>
                  <a:lnTo>
                    <a:pt x="23438" y="207977"/>
                  </a:lnTo>
                  <a:lnTo>
                    <a:pt x="23970" y="209910"/>
                  </a:lnTo>
                  <a:lnTo>
                    <a:pt x="23020" y="207277"/>
                  </a:lnTo>
                  <a:lnTo>
                    <a:pt x="21121" y="201706"/>
                  </a:lnTo>
                  <a:lnTo>
                    <a:pt x="18632" y="194310"/>
                  </a:lnTo>
                  <a:lnTo>
                    <a:pt x="15776" y="185781"/>
                  </a:lnTo>
                  <a:lnTo>
                    <a:pt x="12688" y="176541"/>
                  </a:lnTo>
                  <a:lnTo>
                    <a:pt x="9453" y="166849"/>
                  </a:lnTo>
                  <a:lnTo>
                    <a:pt x="6132" y="156862"/>
                  </a:lnTo>
                  <a:lnTo>
                    <a:pt x="3086" y="146519"/>
                  </a:lnTo>
                  <a:lnTo>
                    <a:pt x="951" y="135579"/>
                  </a:lnTo>
                  <a:lnTo>
                    <a:pt x="0" y="123958"/>
                  </a:lnTo>
                  <a:lnTo>
                    <a:pt x="175" y="111881"/>
                  </a:lnTo>
                  <a:lnTo>
                    <a:pt x="1282" y="99773"/>
                  </a:lnTo>
                  <a:lnTo>
                    <a:pt x="3104" y="87892"/>
                  </a:lnTo>
                  <a:lnTo>
                    <a:pt x="5614" y="76474"/>
                  </a:lnTo>
                  <a:lnTo>
                    <a:pt x="8968" y="65806"/>
                  </a:lnTo>
                  <a:lnTo>
                    <a:pt x="13189" y="55970"/>
                  </a:lnTo>
                  <a:lnTo>
                    <a:pt x="18328" y="47044"/>
                  </a:lnTo>
                  <a:lnTo>
                    <a:pt x="24533" y="39187"/>
                  </a:lnTo>
                  <a:lnTo>
                    <a:pt x="31784" y="32381"/>
                  </a:lnTo>
                  <a:lnTo>
                    <a:pt x="39926" y="26469"/>
                  </a:lnTo>
                  <a:lnTo>
                    <a:pt x="48761" y="21255"/>
                  </a:lnTo>
                  <a:lnTo>
                    <a:pt x="58120" y="16564"/>
                  </a:lnTo>
                  <a:lnTo>
                    <a:pt x="68183" y="12411"/>
                  </a:lnTo>
                  <a:lnTo>
                    <a:pt x="79455" y="8993"/>
                  </a:lnTo>
                  <a:lnTo>
                    <a:pt x="92111" y="6360"/>
                  </a:lnTo>
                  <a:lnTo>
                    <a:pt x="105865" y="4421"/>
                  </a:lnTo>
                  <a:lnTo>
                    <a:pt x="120168" y="3037"/>
                  </a:lnTo>
                  <a:lnTo>
                    <a:pt x="134623" y="2069"/>
                  </a:lnTo>
                  <a:lnTo>
                    <a:pt x="148445" y="1400"/>
                  </a:lnTo>
                  <a:lnTo>
                    <a:pt x="161743" y="870"/>
                  </a:lnTo>
                  <a:lnTo>
                    <a:pt x="175679" y="430"/>
                  </a:lnTo>
                  <a:lnTo>
                    <a:pt x="19247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98058" y="2197297"/>
              <a:ext cx="186625" cy="434429"/>
            </a:xfrm>
            <a:custGeom>
              <a:avLst/>
              <a:gdLst/>
              <a:ahLst/>
              <a:cxnLst/>
              <a:rect l="0" t="0" r="0" b="0"/>
              <a:pathLst>
                <a:path w="186625" h="434429">
                  <a:moveTo>
                    <a:pt x="39185" y="182143"/>
                  </a:moveTo>
                  <a:lnTo>
                    <a:pt x="36385" y="191011"/>
                  </a:lnTo>
                  <a:lnTo>
                    <a:pt x="34883" y="199998"/>
                  </a:lnTo>
                  <a:lnTo>
                    <a:pt x="34573" y="209993"/>
                  </a:lnTo>
                  <a:lnTo>
                    <a:pt x="35079" y="220974"/>
                  </a:lnTo>
                  <a:lnTo>
                    <a:pt x="35898" y="232786"/>
                  </a:lnTo>
                  <a:lnTo>
                    <a:pt x="36714" y="245249"/>
                  </a:lnTo>
                  <a:lnTo>
                    <a:pt x="37398" y="258359"/>
                  </a:lnTo>
                  <a:lnTo>
                    <a:pt x="37924" y="272289"/>
                  </a:lnTo>
                  <a:lnTo>
                    <a:pt x="38315" y="287059"/>
                  </a:lnTo>
                  <a:lnTo>
                    <a:pt x="38762" y="302400"/>
                  </a:lnTo>
                  <a:lnTo>
                    <a:pt x="39602" y="317850"/>
                  </a:lnTo>
                  <a:lnTo>
                    <a:pt x="40983" y="333132"/>
                  </a:lnTo>
                  <a:lnTo>
                    <a:pt x="42726" y="348156"/>
                  </a:lnTo>
                  <a:lnTo>
                    <a:pt x="44435" y="362931"/>
                  </a:lnTo>
                  <a:lnTo>
                    <a:pt x="45884" y="377499"/>
                  </a:lnTo>
                  <a:lnTo>
                    <a:pt x="47177" y="391910"/>
                  </a:lnTo>
                  <a:lnTo>
                    <a:pt x="48652" y="406207"/>
                  </a:lnTo>
                  <a:lnTo>
                    <a:pt x="50458" y="420328"/>
                  </a:lnTo>
                  <a:lnTo>
                    <a:pt x="51296" y="431016"/>
                  </a:lnTo>
                  <a:lnTo>
                    <a:pt x="49964" y="434428"/>
                  </a:lnTo>
                  <a:lnTo>
                    <a:pt x="47587" y="431952"/>
                  </a:lnTo>
                  <a:lnTo>
                    <a:pt x="44773" y="425133"/>
                  </a:lnTo>
                  <a:lnTo>
                    <a:pt x="41726" y="415111"/>
                  </a:lnTo>
                  <a:lnTo>
                    <a:pt x="38530" y="402773"/>
                  </a:lnTo>
                  <a:lnTo>
                    <a:pt x="35234" y="388796"/>
                  </a:lnTo>
                  <a:lnTo>
                    <a:pt x="31869" y="373677"/>
                  </a:lnTo>
                  <a:lnTo>
                    <a:pt x="28457" y="357773"/>
                  </a:lnTo>
                  <a:lnTo>
                    <a:pt x="25014" y="341332"/>
                  </a:lnTo>
                  <a:lnTo>
                    <a:pt x="21553" y="324528"/>
                  </a:lnTo>
                  <a:lnTo>
                    <a:pt x="18246" y="307479"/>
                  </a:lnTo>
                  <a:lnTo>
                    <a:pt x="15404" y="290266"/>
                  </a:lnTo>
                  <a:lnTo>
                    <a:pt x="13157" y="272951"/>
                  </a:lnTo>
                  <a:lnTo>
                    <a:pt x="11309" y="255898"/>
                  </a:lnTo>
                  <a:lnTo>
                    <a:pt x="9453" y="239747"/>
                  </a:lnTo>
                  <a:lnTo>
                    <a:pt x="7355" y="224768"/>
                  </a:lnTo>
                  <a:lnTo>
                    <a:pt x="5114" y="210743"/>
                  </a:lnTo>
                  <a:lnTo>
                    <a:pt x="3063" y="197170"/>
                  </a:lnTo>
                  <a:lnTo>
                    <a:pt x="1390" y="183701"/>
                  </a:lnTo>
                  <a:lnTo>
                    <a:pt x="285" y="170177"/>
                  </a:lnTo>
                  <a:lnTo>
                    <a:pt x="0" y="156551"/>
                  </a:lnTo>
                  <a:lnTo>
                    <a:pt x="587" y="142821"/>
                  </a:lnTo>
                  <a:lnTo>
                    <a:pt x="1778" y="129006"/>
                  </a:lnTo>
                  <a:lnTo>
                    <a:pt x="3109" y="115125"/>
                  </a:lnTo>
                  <a:lnTo>
                    <a:pt x="4305" y="101205"/>
                  </a:lnTo>
                  <a:lnTo>
                    <a:pt x="5597" y="87587"/>
                  </a:lnTo>
                  <a:lnTo>
                    <a:pt x="7603" y="74896"/>
                  </a:lnTo>
                  <a:lnTo>
                    <a:pt x="10621" y="63394"/>
                  </a:lnTo>
                  <a:lnTo>
                    <a:pt x="14632" y="52857"/>
                  </a:lnTo>
                  <a:lnTo>
                    <a:pt x="19475" y="42780"/>
                  </a:lnTo>
                  <a:lnTo>
                    <a:pt x="24967" y="32825"/>
                  </a:lnTo>
                  <a:lnTo>
                    <a:pt x="31266" y="23323"/>
                  </a:lnTo>
                  <a:lnTo>
                    <a:pt x="38850" y="15147"/>
                  </a:lnTo>
                  <a:lnTo>
                    <a:pt x="47873" y="8689"/>
                  </a:lnTo>
                  <a:lnTo>
                    <a:pt x="58034" y="4030"/>
                  </a:lnTo>
                  <a:lnTo>
                    <a:pt x="68770" y="1195"/>
                  </a:lnTo>
                  <a:lnTo>
                    <a:pt x="79695" y="0"/>
                  </a:lnTo>
                  <a:lnTo>
                    <a:pt x="90623" y="299"/>
                  </a:lnTo>
                  <a:lnTo>
                    <a:pt x="101486" y="2079"/>
                  </a:lnTo>
                  <a:lnTo>
                    <a:pt x="112267" y="5196"/>
                  </a:lnTo>
                  <a:lnTo>
                    <a:pt x="122811" y="9404"/>
                  </a:lnTo>
                  <a:lnTo>
                    <a:pt x="132825" y="14444"/>
                  </a:lnTo>
                  <a:lnTo>
                    <a:pt x="142188" y="20096"/>
                  </a:lnTo>
                  <a:lnTo>
                    <a:pt x="150783" y="26348"/>
                  </a:lnTo>
                  <a:lnTo>
                    <a:pt x="158410" y="33376"/>
                  </a:lnTo>
                  <a:lnTo>
                    <a:pt x="165059" y="41220"/>
                  </a:lnTo>
                  <a:lnTo>
                    <a:pt x="170864" y="49946"/>
                  </a:lnTo>
                  <a:lnTo>
                    <a:pt x="176005" y="59715"/>
                  </a:lnTo>
                  <a:lnTo>
                    <a:pt x="180638" y="70507"/>
                  </a:lnTo>
                  <a:lnTo>
                    <a:pt x="184413" y="82009"/>
                  </a:lnTo>
                  <a:lnTo>
                    <a:pt x="186512" y="93722"/>
                  </a:lnTo>
                  <a:lnTo>
                    <a:pt x="186624" y="105334"/>
                  </a:lnTo>
                  <a:lnTo>
                    <a:pt x="184901" y="116570"/>
                  </a:lnTo>
                  <a:lnTo>
                    <a:pt x="181686" y="127115"/>
                  </a:lnTo>
                  <a:lnTo>
                    <a:pt x="177329" y="136872"/>
                  </a:lnTo>
                  <a:lnTo>
                    <a:pt x="171811" y="145916"/>
                  </a:lnTo>
                  <a:lnTo>
                    <a:pt x="164760" y="154384"/>
                  </a:lnTo>
                  <a:lnTo>
                    <a:pt x="156094" y="162410"/>
                  </a:lnTo>
                  <a:lnTo>
                    <a:pt x="146005" y="169785"/>
                  </a:lnTo>
                  <a:lnTo>
                    <a:pt x="134784" y="175987"/>
                  </a:lnTo>
                  <a:lnTo>
                    <a:pt x="122729" y="180826"/>
                  </a:lnTo>
                  <a:lnTo>
                    <a:pt x="110493" y="184421"/>
                  </a:lnTo>
                  <a:lnTo>
                    <a:pt x="97769" y="187390"/>
                  </a:lnTo>
                  <a:lnTo>
                    <a:pt x="82328" y="189991"/>
                  </a:lnTo>
                  <a:lnTo>
                    <a:pt x="60242" y="19267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54808" y="2200455"/>
              <a:ext cx="173151" cy="153173"/>
            </a:xfrm>
            <a:custGeom>
              <a:avLst/>
              <a:gdLst/>
              <a:ahLst/>
              <a:cxnLst/>
              <a:rect l="0" t="0" r="0" b="0"/>
              <a:pathLst>
                <a:path w="173151" h="153173">
                  <a:moveTo>
                    <a:pt x="129875" y="52643"/>
                  </a:moveTo>
                  <a:lnTo>
                    <a:pt x="123941" y="46843"/>
                  </a:lnTo>
                  <a:lnTo>
                    <a:pt x="117736" y="41918"/>
                  </a:lnTo>
                  <a:lnTo>
                    <a:pt x="110636" y="37425"/>
                  </a:lnTo>
                  <a:lnTo>
                    <a:pt x="102523" y="33550"/>
                  </a:lnTo>
                  <a:lnTo>
                    <a:pt x="93228" y="30833"/>
                  </a:lnTo>
                  <a:lnTo>
                    <a:pt x="82785" y="29482"/>
                  </a:lnTo>
                  <a:lnTo>
                    <a:pt x="71533" y="29554"/>
                  </a:lnTo>
                  <a:lnTo>
                    <a:pt x="59995" y="31120"/>
                  </a:lnTo>
                  <a:lnTo>
                    <a:pt x="48508" y="34067"/>
                  </a:lnTo>
                  <a:lnTo>
                    <a:pt x="37528" y="38317"/>
                  </a:lnTo>
                  <a:lnTo>
                    <a:pt x="27687" y="43910"/>
                  </a:lnTo>
                  <a:lnTo>
                    <a:pt x="19225" y="50748"/>
                  </a:lnTo>
                  <a:lnTo>
                    <a:pt x="12206" y="58778"/>
                  </a:lnTo>
                  <a:lnTo>
                    <a:pt x="6699" y="68071"/>
                  </a:lnTo>
                  <a:lnTo>
                    <a:pt x="2598" y="78536"/>
                  </a:lnTo>
                  <a:lnTo>
                    <a:pt x="148" y="89647"/>
                  </a:lnTo>
                  <a:lnTo>
                    <a:pt x="0" y="100565"/>
                  </a:lnTo>
                  <a:lnTo>
                    <a:pt x="2308" y="110825"/>
                  </a:lnTo>
                  <a:lnTo>
                    <a:pt x="6790" y="120169"/>
                  </a:lnTo>
                  <a:lnTo>
                    <a:pt x="13002" y="128373"/>
                  </a:lnTo>
                  <a:lnTo>
                    <a:pt x="20516" y="135441"/>
                  </a:lnTo>
                  <a:lnTo>
                    <a:pt x="29136" y="141373"/>
                  </a:lnTo>
                  <a:lnTo>
                    <a:pt x="38890" y="146076"/>
                  </a:lnTo>
                  <a:lnTo>
                    <a:pt x="49702" y="149610"/>
                  </a:lnTo>
                  <a:lnTo>
                    <a:pt x="61231" y="152003"/>
                  </a:lnTo>
                  <a:lnTo>
                    <a:pt x="72969" y="153169"/>
                  </a:lnTo>
                  <a:lnTo>
                    <a:pt x="84601" y="153172"/>
                  </a:lnTo>
                  <a:lnTo>
                    <a:pt x="95852" y="152040"/>
                  </a:lnTo>
                  <a:lnTo>
                    <a:pt x="106409" y="149685"/>
                  </a:lnTo>
                  <a:lnTo>
                    <a:pt x="116174" y="146175"/>
                  </a:lnTo>
                  <a:lnTo>
                    <a:pt x="125223" y="141701"/>
                  </a:lnTo>
                  <a:lnTo>
                    <a:pt x="133695" y="136481"/>
                  </a:lnTo>
                  <a:lnTo>
                    <a:pt x="141728" y="130708"/>
                  </a:lnTo>
                  <a:lnTo>
                    <a:pt x="149277" y="124375"/>
                  </a:lnTo>
                  <a:lnTo>
                    <a:pt x="156129" y="117292"/>
                  </a:lnTo>
                  <a:lnTo>
                    <a:pt x="162212" y="109411"/>
                  </a:lnTo>
                  <a:lnTo>
                    <a:pt x="167280" y="100661"/>
                  </a:lnTo>
                  <a:lnTo>
                    <a:pt x="170855" y="90877"/>
                  </a:lnTo>
                  <a:lnTo>
                    <a:pt x="172807" y="80078"/>
                  </a:lnTo>
                  <a:lnTo>
                    <a:pt x="173150" y="68741"/>
                  </a:lnTo>
                  <a:lnTo>
                    <a:pt x="171868" y="57672"/>
                  </a:lnTo>
                  <a:lnTo>
                    <a:pt x="169117" y="47310"/>
                  </a:lnTo>
                  <a:lnTo>
                    <a:pt x="165095" y="37838"/>
                  </a:lnTo>
                  <a:lnTo>
                    <a:pt x="159342" y="28325"/>
                  </a:lnTo>
                  <a:lnTo>
                    <a:pt x="149122" y="16824"/>
                  </a:lnTo>
                  <a:lnTo>
                    <a:pt x="129875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16866" y="2210984"/>
              <a:ext cx="143947" cy="166833"/>
            </a:xfrm>
            <a:custGeom>
              <a:avLst/>
              <a:gdLst/>
              <a:ahLst/>
              <a:cxnLst/>
              <a:rect l="0" t="0" r="0" b="0"/>
              <a:pathLst>
                <a:path w="143947" h="166833">
                  <a:moveTo>
                    <a:pt x="4688" y="10529"/>
                  </a:moveTo>
                  <a:lnTo>
                    <a:pt x="4621" y="22197"/>
                  </a:lnTo>
                  <a:lnTo>
                    <a:pt x="3981" y="32685"/>
                  </a:lnTo>
                  <a:lnTo>
                    <a:pt x="2694" y="42987"/>
                  </a:lnTo>
                  <a:lnTo>
                    <a:pt x="1180" y="53289"/>
                  </a:lnTo>
                  <a:lnTo>
                    <a:pt x="160" y="63632"/>
                  </a:lnTo>
                  <a:lnTo>
                    <a:pt x="0" y="74022"/>
                  </a:lnTo>
                  <a:lnTo>
                    <a:pt x="727" y="84450"/>
                  </a:lnTo>
                  <a:lnTo>
                    <a:pt x="2213" y="94908"/>
                  </a:lnTo>
                  <a:lnTo>
                    <a:pt x="4294" y="105383"/>
                  </a:lnTo>
                  <a:lnTo>
                    <a:pt x="6980" y="115705"/>
                  </a:lnTo>
                  <a:lnTo>
                    <a:pt x="10452" y="125563"/>
                  </a:lnTo>
                  <a:lnTo>
                    <a:pt x="14758" y="134818"/>
                  </a:lnTo>
                  <a:lnTo>
                    <a:pt x="20122" y="143338"/>
                  </a:lnTo>
                  <a:lnTo>
                    <a:pt x="27012" y="150915"/>
                  </a:lnTo>
                  <a:lnTo>
                    <a:pt x="35536" y="157516"/>
                  </a:lnTo>
                  <a:lnTo>
                    <a:pt x="45346" y="162779"/>
                  </a:lnTo>
                  <a:lnTo>
                    <a:pt x="55840" y="165959"/>
                  </a:lnTo>
                  <a:lnTo>
                    <a:pt x="66595" y="166832"/>
                  </a:lnTo>
                  <a:lnTo>
                    <a:pt x="77237" y="165469"/>
                  </a:lnTo>
                  <a:lnTo>
                    <a:pt x="87376" y="161970"/>
                  </a:lnTo>
                  <a:lnTo>
                    <a:pt x="96852" y="156618"/>
                  </a:lnTo>
                  <a:lnTo>
                    <a:pt x="105536" y="149789"/>
                  </a:lnTo>
                  <a:lnTo>
                    <a:pt x="113230" y="141852"/>
                  </a:lnTo>
                  <a:lnTo>
                    <a:pt x="119927" y="133112"/>
                  </a:lnTo>
                  <a:lnTo>
                    <a:pt x="125766" y="123807"/>
                  </a:lnTo>
                  <a:lnTo>
                    <a:pt x="130930" y="114109"/>
                  </a:lnTo>
                  <a:lnTo>
                    <a:pt x="135584" y="104137"/>
                  </a:lnTo>
                  <a:lnTo>
                    <a:pt x="139543" y="93813"/>
                  </a:lnTo>
                  <a:lnTo>
                    <a:pt x="142297" y="82890"/>
                  </a:lnTo>
                  <a:lnTo>
                    <a:pt x="143672" y="71287"/>
                  </a:lnTo>
                  <a:lnTo>
                    <a:pt x="143946" y="59290"/>
                  </a:lnTo>
                  <a:lnTo>
                    <a:pt x="143712" y="46074"/>
                  </a:lnTo>
                  <a:lnTo>
                    <a:pt x="142946" y="28242"/>
                  </a:lnTo>
                  <a:lnTo>
                    <a:pt x="14155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11067" y="2180352"/>
              <a:ext cx="221099" cy="178032"/>
            </a:xfrm>
            <a:custGeom>
              <a:avLst/>
              <a:gdLst/>
              <a:ahLst/>
              <a:cxnLst/>
              <a:rect l="0" t="0" r="0" b="0"/>
              <a:pathLst>
                <a:path w="221099" h="178032">
                  <a:moveTo>
                    <a:pt x="0" y="51689"/>
                  </a:moveTo>
                  <a:lnTo>
                    <a:pt x="5800" y="60491"/>
                  </a:lnTo>
                  <a:lnTo>
                    <a:pt x="10725" y="68837"/>
                  </a:lnTo>
                  <a:lnTo>
                    <a:pt x="15227" y="77536"/>
                  </a:lnTo>
                  <a:lnTo>
                    <a:pt x="19448" y="86657"/>
                  </a:lnTo>
                  <a:lnTo>
                    <a:pt x="23462" y="96152"/>
                  </a:lnTo>
                  <a:lnTo>
                    <a:pt x="27323" y="105944"/>
                  </a:lnTo>
                  <a:lnTo>
                    <a:pt x="31076" y="115958"/>
                  </a:lnTo>
                  <a:lnTo>
                    <a:pt x="34751" y="126132"/>
                  </a:lnTo>
                  <a:lnTo>
                    <a:pt x="38335" y="136391"/>
                  </a:lnTo>
                  <a:lnTo>
                    <a:pt x="40505" y="145688"/>
                  </a:lnTo>
                  <a:lnTo>
                    <a:pt x="39470" y="150783"/>
                  </a:lnTo>
                  <a:lnTo>
                    <a:pt x="36179" y="150033"/>
                  </a:lnTo>
                  <a:lnTo>
                    <a:pt x="32360" y="145232"/>
                  </a:lnTo>
                  <a:lnTo>
                    <a:pt x="28567" y="137299"/>
                  </a:lnTo>
                  <a:lnTo>
                    <a:pt x="24879" y="126813"/>
                  </a:lnTo>
                  <a:lnTo>
                    <a:pt x="21599" y="114649"/>
                  </a:lnTo>
                  <a:lnTo>
                    <a:pt x="19316" y="101928"/>
                  </a:lnTo>
                  <a:lnTo>
                    <a:pt x="18270" y="89321"/>
                  </a:lnTo>
                  <a:lnTo>
                    <a:pt x="18385" y="76919"/>
                  </a:lnTo>
                  <a:lnTo>
                    <a:pt x="19452" y="64449"/>
                  </a:lnTo>
                  <a:lnTo>
                    <a:pt x="21252" y="51739"/>
                  </a:lnTo>
                  <a:lnTo>
                    <a:pt x="23918" y="39237"/>
                  </a:lnTo>
                  <a:lnTo>
                    <a:pt x="27910" y="27892"/>
                  </a:lnTo>
                  <a:lnTo>
                    <a:pt x="33372" y="18158"/>
                  </a:lnTo>
                  <a:lnTo>
                    <a:pt x="40158" y="10316"/>
                  </a:lnTo>
                  <a:lnTo>
                    <a:pt x="48009" y="4722"/>
                  </a:lnTo>
                  <a:lnTo>
                    <a:pt x="56661" y="1339"/>
                  </a:lnTo>
                  <a:lnTo>
                    <a:pt x="65894" y="0"/>
                  </a:lnTo>
                  <a:lnTo>
                    <a:pt x="75536" y="597"/>
                  </a:lnTo>
                  <a:lnTo>
                    <a:pt x="85458" y="2886"/>
                  </a:lnTo>
                  <a:lnTo>
                    <a:pt x="95408" y="6689"/>
                  </a:lnTo>
                  <a:lnTo>
                    <a:pt x="105014" y="11982"/>
                  </a:lnTo>
                  <a:lnTo>
                    <a:pt x="114110" y="18613"/>
                  </a:lnTo>
                  <a:lnTo>
                    <a:pt x="122863" y="26335"/>
                  </a:lnTo>
                  <a:lnTo>
                    <a:pt x="131661" y="34888"/>
                  </a:lnTo>
                  <a:lnTo>
                    <a:pt x="140722" y="44049"/>
                  </a:lnTo>
                  <a:lnTo>
                    <a:pt x="149776" y="53639"/>
                  </a:lnTo>
                  <a:lnTo>
                    <a:pt x="158175" y="63530"/>
                  </a:lnTo>
                  <a:lnTo>
                    <a:pt x="165607" y="73627"/>
                  </a:lnTo>
                  <a:lnTo>
                    <a:pt x="172241" y="83865"/>
                  </a:lnTo>
                  <a:lnTo>
                    <a:pt x="178538" y="94198"/>
                  </a:lnTo>
                  <a:lnTo>
                    <a:pt x="184807" y="104596"/>
                  </a:lnTo>
                  <a:lnTo>
                    <a:pt x="191019" y="115036"/>
                  </a:lnTo>
                  <a:lnTo>
                    <a:pt x="196897" y="125506"/>
                  </a:lnTo>
                  <a:lnTo>
                    <a:pt x="202295" y="135982"/>
                  </a:lnTo>
                  <a:lnTo>
                    <a:pt x="207071" y="146002"/>
                  </a:lnTo>
                  <a:lnTo>
                    <a:pt x="211485" y="155657"/>
                  </a:lnTo>
                  <a:lnTo>
                    <a:pt x="215921" y="165793"/>
                  </a:lnTo>
                  <a:lnTo>
                    <a:pt x="221098" y="17803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36490" y="1936275"/>
              <a:ext cx="179354" cy="456941"/>
            </a:xfrm>
            <a:custGeom>
              <a:avLst/>
              <a:gdLst/>
              <a:ahLst/>
              <a:cxnLst/>
              <a:rect l="0" t="0" r="0" b="0"/>
              <a:pathLst>
                <a:path w="179354" h="456941">
                  <a:moveTo>
                    <a:pt x="106245" y="390523"/>
                  </a:moveTo>
                  <a:lnTo>
                    <a:pt x="106112" y="378855"/>
                  </a:lnTo>
                  <a:lnTo>
                    <a:pt x="104831" y="368366"/>
                  </a:lnTo>
                  <a:lnTo>
                    <a:pt x="102238" y="358068"/>
                  </a:lnTo>
                  <a:lnTo>
                    <a:pt x="98519" y="347940"/>
                  </a:lnTo>
                  <a:lnTo>
                    <a:pt x="93886" y="338245"/>
                  </a:lnTo>
                  <a:lnTo>
                    <a:pt x="88544" y="329117"/>
                  </a:lnTo>
                  <a:lnTo>
                    <a:pt x="82351" y="320860"/>
                  </a:lnTo>
                  <a:lnTo>
                    <a:pt x="74840" y="313995"/>
                  </a:lnTo>
                  <a:lnTo>
                    <a:pt x="65872" y="308692"/>
                  </a:lnTo>
                  <a:lnTo>
                    <a:pt x="55918" y="305285"/>
                  </a:lnTo>
                  <a:lnTo>
                    <a:pt x="45853" y="304421"/>
                  </a:lnTo>
                  <a:lnTo>
                    <a:pt x="36202" y="306214"/>
                  </a:lnTo>
                  <a:lnTo>
                    <a:pt x="27283" y="310332"/>
                  </a:lnTo>
                  <a:lnTo>
                    <a:pt x="19372" y="316293"/>
                  </a:lnTo>
                  <a:lnTo>
                    <a:pt x="12509" y="323631"/>
                  </a:lnTo>
                  <a:lnTo>
                    <a:pt x="6885" y="331960"/>
                  </a:lnTo>
                  <a:lnTo>
                    <a:pt x="2923" y="340987"/>
                  </a:lnTo>
                  <a:lnTo>
                    <a:pt x="699" y="350497"/>
                  </a:lnTo>
                  <a:lnTo>
                    <a:pt x="0" y="360337"/>
                  </a:lnTo>
                  <a:lnTo>
                    <a:pt x="510" y="370403"/>
                  </a:lnTo>
                  <a:lnTo>
                    <a:pt x="1928" y="380617"/>
                  </a:lnTo>
                  <a:lnTo>
                    <a:pt x="4166" y="390764"/>
                  </a:lnTo>
                  <a:lnTo>
                    <a:pt x="7337" y="400505"/>
                  </a:lnTo>
                  <a:lnTo>
                    <a:pt x="11431" y="409688"/>
                  </a:lnTo>
                  <a:lnTo>
                    <a:pt x="16314" y="418328"/>
                  </a:lnTo>
                  <a:lnTo>
                    <a:pt x="21815" y="426519"/>
                  </a:lnTo>
                  <a:lnTo>
                    <a:pt x="27786" y="434354"/>
                  </a:lnTo>
                  <a:lnTo>
                    <a:pt x="34423" y="441600"/>
                  </a:lnTo>
                  <a:lnTo>
                    <a:pt x="42242" y="447715"/>
                  </a:lnTo>
                  <a:lnTo>
                    <a:pt x="51422" y="452486"/>
                  </a:lnTo>
                  <a:lnTo>
                    <a:pt x="61519" y="455689"/>
                  </a:lnTo>
                  <a:lnTo>
                    <a:pt x="71682" y="456940"/>
                  </a:lnTo>
                  <a:lnTo>
                    <a:pt x="81404" y="456218"/>
                  </a:lnTo>
                  <a:lnTo>
                    <a:pt x="90540" y="453631"/>
                  </a:lnTo>
                  <a:lnTo>
                    <a:pt x="99129" y="449237"/>
                  </a:lnTo>
                  <a:lnTo>
                    <a:pt x="107274" y="443242"/>
                  </a:lnTo>
                  <a:lnTo>
                    <a:pt x="115082" y="435796"/>
                  </a:lnTo>
                  <a:lnTo>
                    <a:pt x="122647" y="426904"/>
                  </a:lnTo>
                  <a:lnTo>
                    <a:pt x="130034" y="416703"/>
                  </a:lnTo>
                  <a:lnTo>
                    <a:pt x="137134" y="405430"/>
                  </a:lnTo>
                  <a:lnTo>
                    <a:pt x="143675" y="393340"/>
                  </a:lnTo>
                  <a:lnTo>
                    <a:pt x="149556" y="380657"/>
                  </a:lnTo>
                  <a:lnTo>
                    <a:pt x="154827" y="367717"/>
                  </a:lnTo>
                  <a:lnTo>
                    <a:pt x="159601" y="354957"/>
                  </a:lnTo>
                  <a:lnTo>
                    <a:pt x="163995" y="342585"/>
                  </a:lnTo>
                  <a:lnTo>
                    <a:pt x="167946" y="330141"/>
                  </a:lnTo>
                  <a:lnTo>
                    <a:pt x="171227" y="316647"/>
                  </a:lnTo>
                  <a:lnTo>
                    <a:pt x="173769" y="301635"/>
                  </a:lnTo>
                  <a:lnTo>
                    <a:pt x="175646" y="285125"/>
                  </a:lnTo>
                  <a:lnTo>
                    <a:pt x="176990" y="267360"/>
                  </a:lnTo>
                  <a:lnTo>
                    <a:pt x="177930" y="248636"/>
                  </a:lnTo>
                  <a:lnTo>
                    <a:pt x="178580" y="229538"/>
                  </a:lnTo>
                  <a:lnTo>
                    <a:pt x="179024" y="210884"/>
                  </a:lnTo>
                  <a:lnTo>
                    <a:pt x="179321" y="193082"/>
                  </a:lnTo>
                  <a:lnTo>
                    <a:pt x="179353" y="176014"/>
                  </a:lnTo>
                  <a:lnTo>
                    <a:pt x="178841" y="159245"/>
                  </a:lnTo>
                  <a:lnTo>
                    <a:pt x="177680" y="142487"/>
                  </a:lnTo>
                  <a:lnTo>
                    <a:pt x="175916" y="125942"/>
                  </a:lnTo>
                  <a:lnTo>
                    <a:pt x="173661" y="110197"/>
                  </a:lnTo>
                  <a:lnTo>
                    <a:pt x="171033" y="95529"/>
                  </a:lnTo>
                  <a:lnTo>
                    <a:pt x="168133" y="81897"/>
                  </a:lnTo>
                  <a:lnTo>
                    <a:pt x="165041" y="69128"/>
                  </a:lnTo>
                  <a:lnTo>
                    <a:pt x="161815" y="57020"/>
                  </a:lnTo>
                  <a:lnTo>
                    <a:pt x="158497" y="45396"/>
                  </a:lnTo>
                  <a:lnTo>
                    <a:pt x="155116" y="34116"/>
                  </a:lnTo>
                  <a:lnTo>
                    <a:pt x="151684" y="23099"/>
                  </a:lnTo>
                  <a:lnTo>
                    <a:pt x="147888" y="13089"/>
                  </a:lnTo>
                  <a:lnTo>
                    <a:pt x="143121" y="5570"/>
                  </a:lnTo>
                  <a:lnTo>
                    <a:pt x="137144" y="1160"/>
                  </a:lnTo>
                  <a:lnTo>
                    <a:pt x="130520" y="0"/>
                  </a:lnTo>
                  <a:lnTo>
                    <a:pt x="124373" y="2180"/>
                  </a:lnTo>
                  <a:lnTo>
                    <a:pt x="119315" y="7392"/>
                  </a:lnTo>
                  <a:lnTo>
                    <a:pt x="115278" y="15074"/>
                  </a:lnTo>
                  <a:lnTo>
                    <a:pt x="111804" y="24640"/>
                  </a:lnTo>
                  <a:lnTo>
                    <a:pt x="108548" y="35585"/>
                  </a:lnTo>
                  <a:lnTo>
                    <a:pt x="105496" y="47673"/>
                  </a:lnTo>
                  <a:lnTo>
                    <a:pt x="102884" y="60915"/>
                  </a:lnTo>
                  <a:lnTo>
                    <a:pt x="100829" y="75221"/>
                  </a:lnTo>
                  <a:lnTo>
                    <a:pt x="99464" y="90081"/>
                  </a:lnTo>
                  <a:lnTo>
                    <a:pt x="99004" y="104677"/>
                  </a:lnTo>
                  <a:lnTo>
                    <a:pt x="99472" y="118578"/>
                  </a:lnTo>
                  <a:lnTo>
                    <a:pt x="100585" y="132030"/>
                  </a:lnTo>
                  <a:lnTo>
                    <a:pt x="101862" y="145744"/>
                  </a:lnTo>
                  <a:lnTo>
                    <a:pt x="103018" y="160112"/>
                  </a:lnTo>
                  <a:lnTo>
                    <a:pt x="104113" y="174883"/>
                  </a:lnTo>
                  <a:lnTo>
                    <a:pt x="105455" y="189353"/>
                  </a:lnTo>
                  <a:lnTo>
                    <a:pt x="107209" y="203132"/>
                  </a:lnTo>
                  <a:lnTo>
                    <a:pt x="109388" y="216317"/>
                  </a:lnTo>
                  <a:lnTo>
                    <a:pt x="111929" y="229312"/>
                  </a:lnTo>
                  <a:lnTo>
                    <a:pt x="114758" y="242385"/>
                  </a:lnTo>
                  <a:lnTo>
                    <a:pt x="117963" y="255640"/>
                  </a:lnTo>
                  <a:lnTo>
                    <a:pt x="121794" y="269085"/>
                  </a:lnTo>
                  <a:lnTo>
                    <a:pt x="126328" y="282683"/>
                  </a:lnTo>
                  <a:lnTo>
                    <a:pt x="131389" y="296177"/>
                  </a:lnTo>
                  <a:lnTo>
                    <a:pt x="137223" y="310634"/>
                  </a:lnTo>
                  <a:lnTo>
                    <a:pt x="145463" y="329561"/>
                  </a:lnTo>
                  <a:lnTo>
                    <a:pt x="158888" y="35893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53305" y="2326798"/>
              <a:ext cx="47610" cy="168456"/>
            </a:xfrm>
            <a:custGeom>
              <a:avLst/>
              <a:gdLst/>
              <a:ahLst/>
              <a:cxnLst/>
              <a:rect l="0" t="0" r="0" b="0"/>
              <a:pathLst>
                <a:path w="47610" h="168456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5"/>
                  </a:lnTo>
                  <a:lnTo>
                    <a:pt x="23135" y="23488"/>
                  </a:lnTo>
                  <a:lnTo>
                    <a:pt x="28816" y="30467"/>
                  </a:lnTo>
                  <a:lnTo>
                    <a:pt x="34086" y="38258"/>
                  </a:lnTo>
                  <a:lnTo>
                    <a:pt x="38764" y="47104"/>
                  </a:lnTo>
                  <a:lnTo>
                    <a:pt x="42602" y="57480"/>
                  </a:lnTo>
                  <a:lnTo>
                    <a:pt x="45541" y="69491"/>
                  </a:lnTo>
                  <a:lnTo>
                    <a:pt x="47361" y="82624"/>
                  </a:lnTo>
                  <a:lnTo>
                    <a:pt x="47609" y="95970"/>
                  </a:lnTo>
                  <a:lnTo>
                    <a:pt x="46186" y="108970"/>
                  </a:lnTo>
                  <a:lnTo>
                    <a:pt x="43407" y="121189"/>
                  </a:lnTo>
                  <a:lnTo>
                    <a:pt x="39442" y="133449"/>
                  </a:lnTo>
                  <a:lnTo>
                    <a:pt x="32825" y="147937"/>
                  </a:lnTo>
                  <a:lnTo>
                    <a:pt x="21057" y="1684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672152" y="1916186"/>
            <a:ext cx="6266750" cy="726468"/>
            <a:chOff x="3672152" y="1916186"/>
            <a:chExt cx="6266750" cy="726468"/>
          </a:xfrm>
        </p:grpSpPr>
        <p:sp>
          <p:nvSpPr>
            <p:cNvPr id="79" name="Freeform 78"/>
            <p:cNvSpPr/>
            <p:nvPr/>
          </p:nvSpPr>
          <p:spPr>
            <a:xfrm>
              <a:off x="3672152" y="2160614"/>
              <a:ext cx="254978" cy="238496"/>
            </a:xfrm>
            <a:custGeom>
              <a:avLst/>
              <a:gdLst/>
              <a:ahLst/>
              <a:cxnLst/>
              <a:rect l="0" t="0" r="0" b="0"/>
              <a:pathLst>
                <a:path w="254978" h="238496">
                  <a:moveTo>
                    <a:pt x="149692" y="71427"/>
                  </a:moveTo>
                  <a:lnTo>
                    <a:pt x="146692" y="62626"/>
                  </a:lnTo>
                  <a:lnTo>
                    <a:pt x="143269" y="54279"/>
                  </a:lnTo>
                  <a:lnTo>
                    <a:pt x="139073" y="45585"/>
                  </a:lnTo>
                  <a:lnTo>
                    <a:pt x="134173" y="36637"/>
                  </a:lnTo>
                  <a:lnTo>
                    <a:pt x="128691" y="27790"/>
                  </a:lnTo>
                  <a:lnTo>
                    <a:pt x="122752" y="19265"/>
                  </a:lnTo>
                  <a:lnTo>
                    <a:pt x="116144" y="11595"/>
                  </a:lnTo>
                  <a:lnTo>
                    <a:pt x="108349" y="5663"/>
                  </a:lnTo>
                  <a:lnTo>
                    <a:pt x="99188" y="1797"/>
                  </a:lnTo>
                  <a:lnTo>
                    <a:pt x="89104" y="0"/>
                  </a:lnTo>
                  <a:lnTo>
                    <a:pt x="78951" y="225"/>
                  </a:lnTo>
                  <a:lnTo>
                    <a:pt x="69235" y="2226"/>
                  </a:lnTo>
                  <a:lnTo>
                    <a:pt x="60104" y="5652"/>
                  </a:lnTo>
                  <a:lnTo>
                    <a:pt x="51518" y="10151"/>
                  </a:lnTo>
                  <a:lnTo>
                    <a:pt x="43380" y="15437"/>
                  </a:lnTo>
                  <a:lnTo>
                    <a:pt x="35745" y="21610"/>
                  </a:lnTo>
                  <a:lnTo>
                    <a:pt x="28831" y="29117"/>
                  </a:lnTo>
                  <a:lnTo>
                    <a:pt x="22692" y="38091"/>
                  </a:lnTo>
                  <a:lnTo>
                    <a:pt x="17246" y="48220"/>
                  </a:lnTo>
                  <a:lnTo>
                    <a:pt x="12352" y="58937"/>
                  </a:lnTo>
                  <a:lnTo>
                    <a:pt x="7883" y="69853"/>
                  </a:lnTo>
                  <a:lnTo>
                    <a:pt x="4051" y="80945"/>
                  </a:lnTo>
                  <a:lnTo>
                    <a:pt x="1381" y="92451"/>
                  </a:lnTo>
                  <a:lnTo>
                    <a:pt x="68" y="104486"/>
                  </a:lnTo>
                  <a:lnTo>
                    <a:pt x="0" y="117025"/>
                  </a:lnTo>
                  <a:lnTo>
                    <a:pt x="943" y="129982"/>
                  </a:lnTo>
                  <a:lnTo>
                    <a:pt x="2655" y="143250"/>
                  </a:lnTo>
                  <a:lnTo>
                    <a:pt x="5092" y="156414"/>
                  </a:lnTo>
                  <a:lnTo>
                    <a:pt x="8397" y="168794"/>
                  </a:lnTo>
                  <a:lnTo>
                    <a:pt x="12581" y="180079"/>
                  </a:lnTo>
                  <a:lnTo>
                    <a:pt x="17525" y="190300"/>
                  </a:lnTo>
                  <a:lnTo>
                    <a:pt x="23067" y="199633"/>
                  </a:lnTo>
                  <a:lnTo>
                    <a:pt x="29060" y="208279"/>
                  </a:lnTo>
                  <a:lnTo>
                    <a:pt x="35542" y="216257"/>
                  </a:lnTo>
                  <a:lnTo>
                    <a:pt x="42725" y="223404"/>
                  </a:lnTo>
                  <a:lnTo>
                    <a:pt x="50669" y="229684"/>
                  </a:lnTo>
                  <a:lnTo>
                    <a:pt x="59291" y="234716"/>
                  </a:lnTo>
                  <a:lnTo>
                    <a:pt x="68458" y="237734"/>
                  </a:lnTo>
                  <a:lnTo>
                    <a:pt x="78029" y="238495"/>
                  </a:lnTo>
                  <a:lnTo>
                    <a:pt x="87726" y="237055"/>
                  </a:lnTo>
                  <a:lnTo>
                    <a:pt x="97156" y="233504"/>
                  </a:lnTo>
                  <a:lnTo>
                    <a:pt x="106121" y="228116"/>
                  </a:lnTo>
                  <a:lnTo>
                    <a:pt x="114445" y="221264"/>
                  </a:lnTo>
                  <a:lnTo>
                    <a:pt x="121890" y="213311"/>
                  </a:lnTo>
                  <a:lnTo>
                    <a:pt x="128416" y="204561"/>
                  </a:lnTo>
                  <a:lnTo>
                    <a:pt x="134138" y="195248"/>
                  </a:lnTo>
                  <a:lnTo>
                    <a:pt x="139224" y="185546"/>
                  </a:lnTo>
                  <a:lnTo>
                    <a:pt x="143830" y="175570"/>
                  </a:lnTo>
                  <a:lnTo>
                    <a:pt x="147926" y="165245"/>
                  </a:lnTo>
                  <a:lnTo>
                    <a:pt x="151304" y="154320"/>
                  </a:lnTo>
                  <a:lnTo>
                    <a:pt x="153926" y="142739"/>
                  </a:lnTo>
                  <a:lnTo>
                    <a:pt x="156381" y="131758"/>
                  </a:lnTo>
                  <a:lnTo>
                    <a:pt x="159648" y="124915"/>
                  </a:lnTo>
                  <a:lnTo>
                    <a:pt x="163578" y="124043"/>
                  </a:lnTo>
                  <a:lnTo>
                    <a:pt x="167419" y="127299"/>
                  </a:lnTo>
                  <a:lnTo>
                    <a:pt x="171221" y="133123"/>
                  </a:lnTo>
                  <a:lnTo>
                    <a:pt x="175377" y="140578"/>
                  </a:lnTo>
                  <a:lnTo>
                    <a:pt x="180092" y="149082"/>
                  </a:lnTo>
                  <a:lnTo>
                    <a:pt x="185371" y="158105"/>
                  </a:lnTo>
                  <a:lnTo>
                    <a:pt x="191126" y="167103"/>
                  </a:lnTo>
                  <a:lnTo>
                    <a:pt x="197256" y="175784"/>
                  </a:lnTo>
                  <a:lnTo>
                    <a:pt x="203938" y="183781"/>
                  </a:lnTo>
                  <a:lnTo>
                    <a:pt x="212597" y="191328"/>
                  </a:lnTo>
                  <a:lnTo>
                    <a:pt x="227348" y="199084"/>
                  </a:lnTo>
                  <a:lnTo>
                    <a:pt x="254977" y="20829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00829" y="1958300"/>
              <a:ext cx="217307" cy="458702"/>
            </a:xfrm>
            <a:custGeom>
              <a:avLst/>
              <a:gdLst/>
              <a:ahLst/>
              <a:cxnLst/>
              <a:rect l="0" t="0" r="0" b="0"/>
              <a:pathLst>
                <a:path w="217307" h="45870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70"/>
                  </a:lnTo>
                  <a:lnTo>
                    <a:pt x="3726" y="82142"/>
                  </a:lnTo>
                  <a:lnTo>
                    <a:pt x="5375" y="94707"/>
                  </a:lnTo>
                  <a:lnTo>
                    <a:pt x="6782" y="108277"/>
                  </a:lnTo>
                  <a:lnTo>
                    <a:pt x="8048" y="123002"/>
                  </a:lnTo>
                  <a:lnTo>
                    <a:pt x="9504" y="139029"/>
                  </a:lnTo>
                  <a:lnTo>
                    <a:pt x="11331" y="156294"/>
                  </a:lnTo>
                  <a:lnTo>
                    <a:pt x="13389" y="174432"/>
                  </a:lnTo>
                  <a:lnTo>
                    <a:pt x="15317" y="192898"/>
                  </a:lnTo>
                  <a:lnTo>
                    <a:pt x="16915" y="211347"/>
                  </a:lnTo>
                  <a:lnTo>
                    <a:pt x="18310" y="229479"/>
                  </a:lnTo>
                  <a:lnTo>
                    <a:pt x="19854" y="246959"/>
                  </a:lnTo>
                  <a:lnTo>
                    <a:pt x="21740" y="263679"/>
                  </a:lnTo>
                  <a:lnTo>
                    <a:pt x="23837" y="279704"/>
                  </a:lnTo>
                  <a:lnTo>
                    <a:pt x="25792" y="295167"/>
                  </a:lnTo>
                  <a:lnTo>
                    <a:pt x="27403" y="310203"/>
                  </a:lnTo>
                  <a:lnTo>
                    <a:pt x="28637" y="324932"/>
                  </a:lnTo>
                  <a:lnTo>
                    <a:pt x="29541" y="339442"/>
                  </a:lnTo>
                  <a:lnTo>
                    <a:pt x="30184" y="353698"/>
                  </a:lnTo>
                  <a:lnTo>
                    <a:pt x="30664" y="364150"/>
                  </a:lnTo>
                  <a:lnTo>
                    <a:pt x="31030" y="366364"/>
                  </a:lnTo>
                  <a:lnTo>
                    <a:pt x="31270" y="361786"/>
                  </a:lnTo>
                  <a:lnTo>
                    <a:pt x="31579" y="352811"/>
                  </a:lnTo>
                  <a:lnTo>
                    <a:pt x="32305" y="341362"/>
                  </a:lnTo>
                  <a:lnTo>
                    <a:pt x="33601" y="328621"/>
                  </a:lnTo>
                  <a:lnTo>
                    <a:pt x="35452" y="315226"/>
                  </a:lnTo>
                  <a:lnTo>
                    <a:pt x="37763" y="301507"/>
                  </a:lnTo>
                  <a:lnTo>
                    <a:pt x="40432" y="287630"/>
                  </a:lnTo>
                  <a:lnTo>
                    <a:pt x="43529" y="273843"/>
                  </a:lnTo>
                  <a:lnTo>
                    <a:pt x="47285" y="260491"/>
                  </a:lnTo>
                  <a:lnTo>
                    <a:pt x="51775" y="247730"/>
                  </a:lnTo>
                  <a:lnTo>
                    <a:pt x="56924" y="235699"/>
                  </a:lnTo>
                  <a:lnTo>
                    <a:pt x="62606" y="224611"/>
                  </a:lnTo>
                  <a:lnTo>
                    <a:pt x="68692" y="214499"/>
                  </a:lnTo>
                  <a:lnTo>
                    <a:pt x="75237" y="205724"/>
                  </a:lnTo>
                  <a:lnTo>
                    <a:pt x="82461" y="199032"/>
                  </a:lnTo>
                  <a:lnTo>
                    <a:pt x="90433" y="194644"/>
                  </a:lnTo>
                  <a:lnTo>
                    <a:pt x="99075" y="192325"/>
                  </a:lnTo>
                  <a:lnTo>
                    <a:pt x="108254" y="191665"/>
                  </a:lnTo>
                  <a:lnTo>
                    <a:pt x="117832" y="192263"/>
                  </a:lnTo>
                  <a:lnTo>
                    <a:pt x="127536" y="194102"/>
                  </a:lnTo>
                  <a:lnTo>
                    <a:pt x="136969" y="197530"/>
                  </a:lnTo>
                  <a:lnTo>
                    <a:pt x="145941" y="202610"/>
                  </a:lnTo>
                  <a:lnTo>
                    <a:pt x="154440" y="209139"/>
                  </a:lnTo>
                  <a:lnTo>
                    <a:pt x="162534" y="216816"/>
                  </a:lnTo>
                  <a:lnTo>
                    <a:pt x="170309" y="225352"/>
                  </a:lnTo>
                  <a:lnTo>
                    <a:pt x="177685" y="234507"/>
                  </a:lnTo>
                  <a:lnTo>
                    <a:pt x="184419" y="244097"/>
                  </a:lnTo>
                  <a:lnTo>
                    <a:pt x="190433" y="253998"/>
                  </a:lnTo>
                  <a:lnTo>
                    <a:pt x="195794" y="264442"/>
                  </a:lnTo>
                  <a:lnTo>
                    <a:pt x="200630" y="275978"/>
                  </a:lnTo>
                  <a:lnTo>
                    <a:pt x="205064" y="288819"/>
                  </a:lnTo>
                  <a:lnTo>
                    <a:pt x="209043" y="302869"/>
                  </a:lnTo>
                  <a:lnTo>
                    <a:pt x="212343" y="317903"/>
                  </a:lnTo>
                  <a:lnTo>
                    <a:pt x="214893" y="333681"/>
                  </a:lnTo>
                  <a:lnTo>
                    <a:pt x="216605" y="349835"/>
                  </a:lnTo>
                  <a:lnTo>
                    <a:pt x="217306" y="365898"/>
                  </a:lnTo>
                  <a:lnTo>
                    <a:pt x="216993" y="381619"/>
                  </a:lnTo>
                  <a:lnTo>
                    <a:pt x="215647" y="396784"/>
                  </a:lnTo>
                  <a:lnTo>
                    <a:pt x="213148" y="411129"/>
                  </a:lnTo>
                  <a:lnTo>
                    <a:pt x="209532" y="424575"/>
                  </a:lnTo>
                  <a:lnTo>
                    <a:pt x="204647" y="436571"/>
                  </a:lnTo>
                  <a:lnTo>
                    <a:pt x="198087" y="446046"/>
                  </a:lnTo>
                  <a:lnTo>
                    <a:pt x="189783" y="452638"/>
                  </a:lnTo>
                  <a:lnTo>
                    <a:pt x="179952" y="456608"/>
                  </a:lnTo>
                  <a:lnTo>
                    <a:pt x="168911" y="458457"/>
                  </a:lnTo>
                  <a:lnTo>
                    <a:pt x="156977" y="458701"/>
                  </a:lnTo>
                  <a:lnTo>
                    <a:pt x="144728" y="457616"/>
                  </a:lnTo>
                  <a:lnTo>
                    <a:pt x="132973" y="455235"/>
                  </a:lnTo>
                  <a:lnTo>
                    <a:pt x="122110" y="451679"/>
                  </a:lnTo>
                  <a:lnTo>
                    <a:pt x="112174" y="447159"/>
                  </a:lnTo>
                  <a:lnTo>
                    <a:pt x="103033" y="441902"/>
                  </a:lnTo>
                  <a:lnTo>
                    <a:pt x="94515" y="436114"/>
                  </a:lnTo>
                  <a:lnTo>
                    <a:pt x="86568" y="430256"/>
                  </a:lnTo>
                  <a:lnTo>
                    <a:pt x="78383" y="424469"/>
                  </a:lnTo>
                  <a:lnTo>
                    <a:pt x="68119" y="418248"/>
                  </a:lnTo>
                  <a:lnTo>
                    <a:pt x="52642" y="4106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08165" y="2168870"/>
              <a:ext cx="135914" cy="213528"/>
            </a:xfrm>
            <a:custGeom>
              <a:avLst/>
              <a:gdLst/>
              <a:ahLst/>
              <a:cxnLst/>
              <a:rect l="0" t="0" r="0" b="0"/>
              <a:pathLst>
                <a:path w="135914" h="213528">
                  <a:moveTo>
                    <a:pt x="92746" y="0"/>
                  </a:moveTo>
                  <a:lnTo>
                    <a:pt x="81146" y="134"/>
                  </a:lnTo>
                  <a:lnTo>
                    <a:pt x="71297" y="1414"/>
                  </a:lnTo>
                  <a:lnTo>
                    <a:pt x="62291" y="4012"/>
                  </a:lnTo>
                  <a:lnTo>
                    <a:pt x="53850" y="7905"/>
                  </a:lnTo>
                  <a:lnTo>
                    <a:pt x="45823" y="13186"/>
                  </a:lnTo>
                  <a:lnTo>
                    <a:pt x="38104" y="19772"/>
                  </a:lnTo>
                  <a:lnTo>
                    <a:pt x="30772" y="27445"/>
                  </a:lnTo>
                  <a:lnTo>
                    <a:pt x="24070" y="35955"/>
                  </a:lnTo>
                  <a:lnTo>
                    <a:pt x="18084" y="45091"/>
                  </a:lnTo>
                  <a:lnTo>
                    <a:pt x="12911" y="55003"/>
                  </a:lnTo>
                  <a:lnTo>
                    <a:pt x="8735" y="66173"/>
                  </a:lnTo>
                  <a:lnTo>
                    <a:pt x="5556" y="78760"/>
                  </a:lnTo>
                  <a:lnTo>
                    <a:pt x="3235" y="92467"/>
                  </a:lnTo>
                  <a:lnTo>
                    <a:pt x="1586" y="106740"/>
                  </a:lnTo>
                  <a:lnTo>
                    <a:pt x="446" y="121183"/>
                  </a:lnTo>
                  <a:lnTo>
                    <a:pt x="0" y="135287"/>
                  </a:lnTo>
                  <a:lnTo>
                    <a:pt x="757" y="148371"/>
                  </a:lnTo>
                  <a:lnTo>
                    <a:pt x="2898" y="160164"/>
                  </a:lnTo>
                  <a:lnTo>
                    <a:pt x="6302" y="170743"/>
                  </a:lnTo>
                  <a:lnTo>
                    <a:pt x="10729" y="180324"/>
                  </a:lnTo>
                  <a:lnTo>
                    <a:pt x="15938" y="189136"/>
                  </a:lnTo>
                  <a:lnTo>
                    <a:pt x="22046" y="197057"/>
                  </a:lnTo>
                  <a:lnTo>
                    <a:pt x="29502" y="203634"/>
                  </a:lnTo>
                  <a:lnTo>
                    <a:pt x="38438" y="208718"/>
                  </a:lnTo>
                  <a:lnTo>
                    <a:pt x="48541" y="212133"/>
                  </a:lnTo>
                  <a:lnTo>
                    <a:pt x="59238" y="213527"/>
                  </a:lnTo>
                  <a:lnTo>
                    <a:pt x="70133" y="212901"/>
                  </a:lnTo>
                  <a:lnTo>
                    <a:pt x="80871" y="210378"/>
                  </a:lnTo>
                  <a:lnTo>
                    <a:pt x="91074" y="206027"/>
                  </a:lnTo>
                  <a:lnTo>
                    <a:pt x="100594" y="200066"/>
                  </a:lnTo>
                  <a:lnTo>
                    <a:pt x="109307" y="192812"/>
                  </a:lnTo>
                  <a:lnTo>
                    <a:pt x="117021" y="184581"/>
                  </a:lnTo>
                  <a:lnTo>
                    <a:pt x="123722" y="175637"/>
                  </a:lnTo>
                  <a:lnTo>
                    <a:pt x="129224" y="166022"/>
                  </a:lnTo>
                  <a:lnTo>
                    <a:pt x="133098" y="155584"/>
                  </a:lnTo>
                  <a:lnTo>
                    <a:pt x="135258" y="144306"/>
                  </a:lnTo>
                  <a:lnTo>
                    <a:pt x="135913" y="132461"/>
                  </a:lnTo>
                  <a:lnTo>
                    <a:pt x="135373" y="120510"/>
                  </a:lnTo>
                  <a:lnTo>
                    <a:pt x="133935" y="108730"/>
                  </a:lnTo>
                  <a:lnTo>
                    <a:pt x="131684" y="97211"/>
                  </a:lnTo>
                  <a:lnTo>
                    <a:pt x="128503" y="85942"/>
                  </a:lnTo>
                  <a:lnTo>
                    <a:pt x="124408" y="74894"/>
                  </a:lnTo>
                  <a:lnTo>
                    <a:pt x="119644" y="64472"/>
                  </a:lnTo>
                  <a:lnTo>
                    <a:pt x="114042" y="54497"/>
                  </a:lnTo>
                  <a:lnTo>
                    <a:pt x="105991" y="44091"/>
                  </a:lnTo>
                  <a:lnTo>
                    <a:pt x="92746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10090" y="2179399"/>
              <a:ext cx="160828" cy="183473"/>
            </a:xfrm>
            <a:custGeom>
              <a:avLst/>
              <a:gdLst/>
              <a:ahLst/>
              <a:cxnLst/>
              <a:rect l="0" t="0" r="0" b="0"/>
              <a:pathLst>
                <a:path w="160828" h="183473">
                  <a:moveTo>
                    <a:pt x="17163" y="42114"/>
                  </a:moveTo>
                  <a:lnTo>
                    <a:pt x="14230" y="50915"/>
                  </a:lnTo>
                  <a:lnTo>
                    <a:pt x="11447" y="59262"/>
                  </a:lnTo>
                  <a:lnTo>
                    <a:pt x="8552" y="67965"/>
                  </a:lnTo>
                  <a:lnTo>
                    <a:pt x="5685" y="77259"/>
                  </a:lnTo>
                  <a:lnTo>
                    <a:pt x="3169" y="87402"/>
                  </a:lnTo>
                  <a:lnTo>
                    <a:pt x="1167" y="98438"/>
                  </a:lnTo>
                  <a:lnTo>
                    <a:pt x="0" y="109932"/>
                  </a:lnTo>
                  <a:lnTo>
                    <a:pt x="202" y="121106"/>
                  </a:lnTo>
                  <a:lnTo>
                    <a:pt x="1940" y="131542"/>
                  </a:lnTo>
                  <a:lnTo>
                    <a:pt x="5227" y="141173"/>
                  </a:lnTo>
                  <a:lnTo>
                    <a:pt x="10101" y="150102"/>
                  </a:lnTo>
                  <a:lnTo>
                    <a:pt x="16420" y="158469"/>
                  </a:lnTo>
                  <a:lnTo>
                    <a:pt x="24085" y="166088"/>
                  </a:lnTo>
                  <a:lnTo>
                    <a:pt x="33125" y="172462"/>
                  </a:lnTo>
                  <a:lnTo>
                    <a:pt x="43425" y="177414"/>
                  </a:lnTo>
                  <a:lnTo>
                    <a:pt x="54765" y="180910"/>
                  </a:lnTo>
                  <a:lnTo>
                    <a:pt x="66900" y="182890"/>
                  </a:lnTo>
                  <a:lnTo>
                    <a:pt x="79603" y="183472"/>
                  </a:lnTo>
                  <a:lnTo>
                    <a:pt x="92217" y="182575"/>
                  </a:lnTo>
                  <a:lnTo>
                    <a:pt x="103693" y="179853"/>
                  </a:lnTo>
                  <a:lnTo>
                    <a:pt x="113554" y="175282"/>
                  </a:lnTo>
                  <a:lnTo>
                    <a:pt x="121835" y="169113"/>
                  </a:lnTo>
                  <a:lnTo>
                    <a:pt x="128794" y="161685"/>
                  </a:lnTo>
                  <a:lnTo>
                    <a:pt x="134737" y="153319"/>
                  </a:lnTo>
                  <a:lnTo>
                    <a:pt x="139936" y="144280"/>
                  </a:lnTo>
                  <a:lnTo>
                    <a:pt x="144604" y="134769"/>
                  </a:lnTo>
                  <a:lnTo>
                    <a:pt x="148897" y="124920"/>
                  </a:lnTo>
                  <a:lnTo>
                    <a:pt x="152767" y="114511"/>
                  </a:lnTo>
                  <a:lnTo>
                    <a:pt x="155987" y="102999"/>
                  </a:lnTo>
                  <a:lnTo>
                    <a:pt x="158481" y="90183"/>
                  </a:lnTo>
                  <a:lnTo>
                    <a:pt x="160154" y="76490"/>
                  </a:lnTo>
                  <a:lnTo>
                    <a:pt x="160827" y="62759"/>
                  </a:lnTo>
                  <a:lnTo>
                    <a:pt x="160504" y="49502"/>
                  </a:lnTo>
                  <a:lnTo>
                    <a:pt x="159484" y="37306"/>
                  </a:lnTo>
                  <a:lnTo>
                    <a:pt x="158165" y="25809"/>
                  </a:lnTo>
                  <a:lnTo>
                    <a:pt x="156433" y="14005"/>
                  </a:lnTo>
                  <a:lnTo>
                    <a:pt x="15403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80458" y="1989886"/>
              <a:ext cx="31066" cy="336913"/>
            </a:xfrm>
            <a:custGeom>
              <a:avLst/>
              <a:gdLst/>
              <a:ahLst/>
              <a:cxnLst/>
              <a:rect l="0" t="0" r="0" b="0"/>
              <a:pathLst>
                <a:path w="31066" h="336913">
                  <a:moveTo>
                    <a:pt x="20536" y="0"/>
                  </a:moveTo>
                  <a:lnTo>
                    <a:pt x="17603" y="8801"/>
                  </a:lnTo>
                  <a:lnTo>
                    <a:pt x="14821" y="17148"/>
                  </a:lnTo>
                  <a:lnTo>
                    <a:pt x="11925" y="25860"/>
                  </a:lnTo>
                  <a:lnTo>
                    <a:pt x="9058" y="35500"/>
                  </a:lnTo>
                  <a:lnTo>
                    <a:pt x="6542" y="46940"/>
                  </a:lnTo>
                  <a:lnTo>
                    <a:pt x="4531" y="60487"/>
                  </a:lnTo>
                  <a:lnTo>
                    <a:pt x="3018" y="75804"/>
                  </a:lnTo>
                  <a:lnTo>
                    <a:pt x="1923" y="92220"/>
                  </a:lnTo>
                  <a:lnTo>
                    <a:pt x="1151" y="109225"/>
                  </a:lnTo>
                  <a:lnTo>
                    <a:pt x="614" y="126691"/>
                  </a:lnTo>
                  <a:lnTo>
                    <a:pt x="246" y="144774"/>
                  </a:lnTo>
                  <a:lnTo>
                    <a:pt x="0" y="163514"/>
                  </a:lnTo>
                  <a:lnTo>
                    <a:pt x="4" y="182351"/>
                  </a:lnTo>
                  <a:lnTo>
                    <a:pt x="537" y="200245"/>
                  </a:lnTo>
                  <a:lnTo>
                    <a:pt x="1709" y="216694"/>
                  </a:lnTo>
                  <a:lnTo>
                    <a:pt x="3310" y="231858"/>
                  </a:lnTo>
                  <a:lnTo>
                    <a:pt x="4924" y="246270"/>
                  </a:lnTo>
                  <a:lnTo>
                    <a:pt x="6313" y="260330"/>
                  </a:lnTo>
                  <a:lnTo>
                    <a:pt x="7736" y="273927"/>
                  </a:lnTo>
                  <a:lnTo>
                    <a:pt x="9831" y="286546"/>
                  </a:lnTo>
                  <a:lnTo>
                    <a:pt x="12899" y="297957"/>
                  </a:lnTo>
                  <a:lnTo>
                    <a:pt x="16623" y="307941"/>
                  </a:lnTo>
                  <a:lnTo>
                    <a:pt x="20597" y="317111"/>
                  </a:lnTo>
                  <a:lnTo>
                    <a:pt x="25175" y="326271"/>
                  </a:lnTo>
                  <a:lnTo>
                    <a:pt x="31065" y="3369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2538" y="2084642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42114"/>
                  </a:moveTo>
                  <a:lnTo>
                    <a:pt x="264873" y="39247"/>
                  </a:lnTo>
                  <a:lnTo>
                    <a:pt x="255886" y="37105"/>
                  </a:lnTo>
                  <a:lnTo>
                    <a:pt x="245891" y="35502"/>
                  </a:lnTo>
                  <a:lnTo>
                    <a:pt x="234911" y="34322"/>
                  </a:lnTo>
                  <a:lnTo>
                    <a:pt x="223099" y="33473"/>
                  </a:lnTo>
                  <a:lnTo>
                    <a:pt x="210641" y="32866"/>
                  </a:lnTo>
                  <a:lnTo>
                    <a:pt x="197703" y="32107"/>
                  </a:lnTo>
                  <a:lnTo>
                    <a:pt x="184422" y="30525"/>
                  </a:lnTo>
                  <a:lnTo>
                    <a:pt x="170895" y="27835"/>
                  </a:lnTo>
                  <a:lnTo>
                    <a:pt x="157034" y="24399"/>
                  </a:lnTo>
                  <a:lnTo>
                    <a:pt x="142584" y="21014"/>
                  </a:lnTo>
                  <a:lnTo>
                    <a:pt x="127461" y="18145"/>
                  </a:lnTo>
                  <a:lnTo>
                    <a:pt x="112049" y="15747"/>
                  </a:lnTo>
                  <a:lnTo>
                    <a:pt x="97082" y="13456"/>
                  </a:lnTo>
                  <a:lnTo>
                    <a:pt x="82943" y="11033"/>
                  </a:lnTo>
                  <a:lnTo>
                    <a:pt x="69540" y="8549"/>
                  </a:lnTo>
                  <a:lnTo>
                    <a:pt x="54859" y="6064"/>
                  </a:lnTo>
                  <a:lnTo>
                    <a:pt x="34263" y="3358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90564" y="1916186"/>
              <a:ext cx="189499" cy="439398"/>
            </a:xfrm>
            <a:custGeom>
              <a:avLst/>
              <a:gdLst/>
              <a:ahLst/>
              <a:cxnLst/>
              <a:rect l="0" t="0" r="0" b="0"/>
              <a:pathLst>
                <a:path w="189499" h="439398">
                  <a:moveTo>
                    <a:pt x="10513" y="0"/>
                  </a:moveTo>
                  <a:lnTo>
                    <a:pt x="7647" y="8868"/>
                  </a:lnTo>
                  <a:lnTo>
                    <a:pt x="5505" y="17855"/>
                  </a:lnTo>
                  <a:lnTo>
                    <a:pt x="3901" y="27851"/>
                  </a:lnTo>
                  <a:lnTo>
                    <a:pt x="2721" y="38831"/>
                  </a:lnTo>
                  <a:lnTo>
                    <a:pt x="1872" y="50643"/>
                  </a:lnTo>
                  <a:lnTo>
                    <a:pt x="1275" y="63106"/>
                  </a:lnTo>
                  <a:lnTo>
                    <a:pt x="860" y="76216"/>
                  </a:lnTo>
                  <a:lnTo>
                    <a:pt x="576" y="90146"/>
                  </a:lnTo>
                  <a:lnTo>
                    <a:pt x="383" y="104920"/>
                  </a:lnTo>
                  <a:lnTo>
                    <a:pt x="252" y="120434"/>
                  </a:lnTo>
                  <a:lnTo>
                    <a:pt x="164" y="136532"/>
                  </a:lnTo>
                  <a:lnTo>
                    <a:pt x="105" y="153072"/>
                  </a:lnTo>
                  <a:lnTo>
                    <a:pt x="65" y="170095"/>
                  </a:lnTo>
                  <a:lnTo>
                    <a:pt x="38" y="187815"/>
                  </a:lnTo>
                  <a:lnTo>
                    <a:pt x="20" y="206292"/>
                  </a:lnTo>
                  <a:lnTo>
                    <a:pt x="9" y="225447"/>
                  </a:lnTo>
                  <a:lnTo>
                    <a:pt x="0" y="245144"/>
                  </a:lnTo>
                  <a:lnTo>
                    <a:pt x="0" y="265245"/>
                  </a:lnTo>
                  <a:lnTo>
                    <a:pt x="169" y="285472"/>
                  </a:lnTo>
                  <a:lnTo>
                    <a:pt x="816" y="305431"/>
                  </a:lnTo>
                  <a:lnTo>
                    <a:pt x="2063" y="324926"/>
                  </a:lnTo>
                  <a:lnTo>
                    <a:pt x="3715" y="343778"/>
                  </a:lnTo>
                  <a:lnTo>
                    <a:pt x="5362" y="361752"/>
                  </a:lnTo>
                  <a:lnTo>
                    <a:pt x="6764" y="378807"/>
                  </a:lnTo>
                  <a:lnTo>
                    <a:pt x="7857" y="395057"/>
                  </a:lnTo>
                  <a:lnTo>
                    <a:pt x="8664" y="410671"/>
                  </a:lnTo>
                  <a:lnTo>
                    <a:pt x="9215" y="425709"/>
                  </a:lnTo>
                  <a:lnTo>
                    <a:pt x="8622" y="436740"/>
                  </a:lnTo>
                  <a:lnTo>
                    <a:pt x="6550" y="439397"/>
                  </a:lnTo>
                  <a:lnTo>
                    <a:pt x="4541" y="435101"/>
                  </a:lnTo>
                  <a:lnTo>
                    <a:pt x="3225" y="426290"/>
                  </a:lnTo>
                  <a:lnTo>
                    <a:pt x="2852" y="414934"/>
                  </a:lnTo>
                  <a:lnTo>
                    <a:pt x="3422" y="402245"/>
                  </a:lnTo>
                  <a:lnTo>
                    <a:pt x="4793" y="388880"/>
                  </a:lnTo>
                  <a:lnTo>
                    <a:pt x="6787" y="375178"/>
                  </a:lnTo>
                  <a:lnTo>
                    <a:pt x="9242" y="361312"/>
                  </a:lnTo>
                  <a:lnTo>
                    <a:pt x="12026" y="347531"/>
                  </a:lnTo>
                  <a:lnTo>
                    <a:pt x="15042" y="334184"/>
                  </a:lnTo>
                  <a:lnTo>
                    <a:pt x="18221" y="321420"/>
                  </a:lnTo>
                  <a:lnTo>
                    <a:pt x="21678" y="309219"/>
                  </a:lnTo>
                  <a:lnTo>
                    <a:pt x="25684" y="297483"/>
                  </a:lnTo>
                  <a:lnTo>
                    <a:pt x="30354" y="286113"/>
                  </a:lnTo>
                  <a:lnTo>
                    <a:pt x="35966" y="275341"/>
                  </a:lnTo>
                  <a:lnTo>
                    <a:pt x="43024" y="265705"/>
                  </a:lnTo>
                  <a:lnTo>
                    <a:pt x="51661" y="257417"/>
                  </a:lnTo>
                  <a:lnTo>
                    <a:pt x="61547" y="250699"/>
                  </a:lnTo>
                  <a:lnTo>
                    <a:pt x="72092" y="245935"/>
                  </a:lnTo>
                  <a:lnTo>
                    <a:pt x="82880" y="243145"/>
                  </a:lnTo>
                  <a:lnTo>
                    <a:pt x="93546" y="242221"/>
                  </a:lnTo>
                  <a:lnTo>
                    <a:pt x="103699" y="243105"/>
                  </a:lnTo>
                  <a:lnTo>
                    <a:pt x="113186" y="245594"/>
                  </a:lnTo>
                  <a:lnTo>
                    <a:pt x="121876" y="249703"/>
                  </a:lnTo>
                  <a:lnTo>
                    <a:pt x="129575" y="255733"/>
                  </a:lnTo>
                  <a:lnTo>
                    <a:pt x="136275" y="263674"/>
                  </a:lnTo>
                  <a:lnTo>
                    <a:pt x="142115" y="273089"/>
                  </a:lnTo>
                  <a:lnTo>
                    <a:pt x="147281" y="283318"/>
                  </a:lnTo>
                  <a:lnTo>
                    <a:pt x="151945" y="293899"/>
                  </a:lnTo>
                  <a:lnTo>
                    <a:pt x="156249" y="304594"/>
                  </a:lnTo>
                  <a:lnTo>
                    <a:pt x="160302" y="315301"/>
                  </a:lnTo>
                  <a:lnTo>
                    <a:pt x="164178" y="325982"/>
                  </a:lnTo>
                  <a:lnTo>
                    <a:pt x="167936" y="336628"/>
                  </a:lnTo>
                  <a:lnTo>
                    <a:pt x="171612" y="347243"/>
                  </a:lnTo>
                  <a:lnTo>
                    <a:pt x="175229" y="357834"/>
                  </a:lnTo>
                  <a:lnTo>
                    <a:pt x="178653" y="368529"/>
                  </a:lnTo>
                  <a:lnTo>
                    <a:pt x="181937" y="380942"/>
                  </a:lnTo>
                  <a:lnTo>
                    <a:pt x="185368" y="399520"/>
                  </a:lnTo>
                  <a:lnTo>
                    <a:pt x="189498" y="4316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52014" y="2178383"/>
              <a:ext cx="132571" cy="181898"/>
            </a:xfrm>
            <a:custGeom>
              <a:avLst/>
              <a:gdLst/>
              <a:ahLst/>
              <a:cxnLst/>
              <a:rect l="0" t="0" r="0" b="0"/>
              <a:pathLst>
                <a:path w="132571" h="181898">
                  <a:moveTo>
                    <a:pt x="107032" y="11544"/>
                  </a:moveTo>
                  <a:lnTo>
                    <a:pt x="101098" y="5878"/>
                  </a:lnTo>
                  <a:lnTo>
                    <a:pt x="94893" y="2234"/>
                  </a:lnTo>
                  <a:lnTo>
                    <a:pt x="87793" y="329"/>
                  </a:lnTo>
                  <a:lnTo>
                    <a:pt x="79680" y="0"/>
                  </a:lnTo>
                  <a:lnTo>
                    <a:pt x="70385" y="1268"/>
                  </a:lnTo>
                  <a:lnTo>
                    <a:pt x="59951" y="3997"/>
                  </a:lnTo>
                  <a:lnTo>
                    <a:pt x="49044" y="8091"/>
                  </a:lnTo>
                  <a:lnTo>
                    <a:pt x="38803" y="13574"/>
                  </a:lnTo>
                  <a:lnTo>
                    <a:pt x="29814" y="20332"/>
                  </a:lnTo>
                  <a:lnTo>
                    <a:pt x="22138" y="28138"/>
                  </a:lnTo>
                  <a:lnTo>
                    <a:pt x="15594" y="36747"/>
                  </a:lnTo>
                  <a:lnTo>
                    <a:pt x="9942" y="45949"/>
                  </a:lnTo>
                  <a:lnTo>
                    <a:pt x="5281" y="55736"/>
                  </a:lnTo>
                  <a:lnTo>
                    <a:pt x="2039" y="66292"/>
                  </a:lnTo>
                  <a:lnTo>
                    <a:pt x="334" y="77653"/>
                  </a:lnTo>
                  <a:lnTo>
                    <a:pt x="0" y="89724"/>
                  </a:lnTo>
                  <a:lnTo>
                    <a:pt x="763" y="102358"/>
                  </a:lnTo>
                  <a:lnTo>
                    <a:pt x="2363" y="115406"/>
                  </a:lnTo>
                  <a:lnTo>
                    <a:pt x="5065" y="128421"/>
                  </a:lnTo>
                  <a:lnTo>
                    <a:pt x="9613" y="140701"/>
                  </a:lnTo>
                  <a:lnTo>
                    <a:pt x="16266" y="151910"/>
                  </a:lnTo>
                  <a:lnTo>
                    <a:pt x="24836" y="161739"/>
                  </a:lnTo>
                  <a:lnTo>
                    <a:pt x="34956" y="169745"/>
                  </a:lnTo>
                  <a:lnTo>
                    <a:pt x="46236" y="175860"/>
                  </a:lnTo>
                  <a:lnTo>
                    <a:pt x="58029" y="180000"/>
                  </a:lnTo>
                  <a:lnTo>
                    <a:pt x="69471" y="181897"/>
                  </a:lnTo>
                  <a:lnTo>
                    <a:pt x="80121" y="181619"/>
                  </a:lnTo>
                  <a:lnTo>
                    <a:pt x="89911" y="179504"/>
                  </a:lnTo>
                  <a:lnTo>
                    <a:pt x="98954" y="175959"/>
                  </a:lnTo>
                  <a:lnTo>
                    <a:pt x="107402" y="171344"/>
                  </a:lnTo>
                  <a:lnTo>
                    <a:pt x="115076" y="165469"/>
                  </a:lnTo>
                  <a:lnTo>
                    <a:pt x="121488" y="157638"/>
                  </a:lnTo>
                  <a:lnTo>
                    <a:pt x="126466" y="147631"/>
                  </a:lnTo>
                  <a:lnTo>
                    <a:pt x="129979" y="135826"/>
                  </a:lnTo>
                  <a:lnTo>
                    <a:pt x="131972" y="122914"/>
                  </a:lnTo>
                  <a:lnTo>
                    <a:pt x="132570" y="109418"/>
                  </a:lnTo>
                  <a:lnTo>
                    <a:pt x="132024" y="95798"/>
                  </a:lnTo>
                  <a:lnTo>
                    <a:pt x="130602" y="82516"/>
                  </a:lnTo>
                  <a:lnTo>
                    <a:pt x="128541" y="69787"/>
                  </a:lnTo>
                  <a:lnTo>
                    <a:pt x="125985" y="58067"/>
                  </a:lnTo>
                  <a:lnTo>
                    <a:pt x="122643" y="46998"/>
                  </a:lnTo>
                  <a:lnTo>
                    <a:pt x="117108" y="35611"/>
                  </a:lnTo>
                  <a:lnTo>
                    <a:pt x="107032" y="2207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95917" y="2189927"/>
              <a:ext cx="326384" cy="176279"/>
            </a:xfrm>
            <a:custGeom>
              <a:avLst/>
              <a:gdLst/>
              <a:ahLst/>
              <a:cxnLst/>
              <a:rect l="0" t="0" r="0" b="0"/>
              <a:pathLst>
                <a:path w="326384" h="176279">
                  <a:moveTo>
                    <a:pt x="0" y="10528"/>
                  </a:moveTo>
                  <a:lnTo>
                    <a:pt x="0" y="25131"/>
                  </a:lnTo>
                  <a:lnTo>
                    <a:pt x="0" y="38402"/>
                  </a:lnTo>
                  <a:lnTo>
                    <a:pt x="4" y="51598"/>
                  </a:lnTo>
                  <a:lnTo>
                    <a:pt x="177" y="64767"/>
                  </a:lnTo>
                  <a:lnTo>
                    <a:pt x="826" y="77627"/>
                  </a:lnTo>
                  <a:lnTo>
                    <a:pt x="2084" y="90028"/>
                  </a:lnTo>
                  <a:lnTo>
                    <a:pt x="4082" y="101968"/>
                  </a:lnTo>
                  <a:lnTo>
                    <a:pt x="7027" y="113521"/>
                  </a:lnTo>
                  <a:lnTo>
                    <a:pt x="10936" y="124769"/>
                  </a:lnTo>
                  <a:lnTo>
                    <a:pt x="15680" y="135628"/>
                  </a:lnTo>
                  <a:lnTo>
                    <a:pt x="21081" y="145853"/>
                  </a:lnTo>
                  <a:lnTo>
                    <a:pt x="26976" y="155350"/>
                  </a:lnTo>
                  <a:lnTo>
                    <a:pt x="33390" y="163694"/>
                  </a:lnTo>
                  <a:lnTo>
                    <a:pt x="40527" y="170088"/>
                  </a:lnTo>
                  <a:lnTo>
                    <a:pt x="48435" y="174269"/>
                  </a:lnTo>
                  <a:lnTo>
                    <a:pt x="56864" y="176278"/>
                  </a:lnTo>
                  <a:lnTo>
                    <a:pt x="65367" y="176196"/>
                  </a:lnTo>
                  <a:lnTo>
                    <a:pt x="73675" y="174286"/>
                  </a:lnTo>
                  <a:lnTo>
                    <a:pt x="81540" y="170753"/>
                  </a:lnTo>
                  <a:lnTo>
                    <a:pt x="88669" y="165649"/>
                  </a:lnTo>
                  <a:lnTo>
                    <a:pt x="94981" y="159147"/>
                  </a:lnTo>
                  <a:lnTo>
                    <a:pt x="100558" y="151513"/>
                  </a:lnTo>
                  <a:lnTo>
                    <a:pt x="105545" y="143020"/>
                  </a:lnTo>
                  <a:lnTo>
                    <a:pt x="110085" y="133896"/>
                  </a:lnTo>
                  <a:lnTo>
                    <a:pt x="114136" y="124160"/>
                  </a:lnTo>
                  <a:lnTo>
                    <a:pt x="117486" y="113639"/>
                  </a:lnTo>
                  <a:lnTo>
                    <a:pt x="120100" y="102345"/>
                  </a:lnTo>
                  <a:lnTo>
                    <a:pt x="122980" y="91983"/>
                  </a:lnTo>
                  <a:lnTo>
                    <a:pt x="127130" y="85762"/>
                  </a:lnTo>
                  <a:lnTo>
                    <a:pt x="131857" y="84698"/>
                  </a:lnTo>
                  <a:lnTo>
                    <a:pt x="136606" y="87658"/>
                  </a:lnTo>
                  <a:lnTo>
                    <a:pt x="141163" y="93308"/>
                  </a:lnTo>
                  <a:lnTo>
                    <a:pt x="145650" y="100521"/>
                  </a:lnTo>
                  <a:lnTo>
                    <a:pt x="150398" y="108362"/>
                  </a:lnTo>
                  <a:lnTo>
                    <a:pt x="155585" y="116308"/>
                  </a:lnTo>
                  <a:lnTo>
                    <a:pt x="161385" y="124139"/>
                  </a:lnTo>
                  <a:lnTo>
                    <a:pt x="168042" y="131796"/>
                  </a:lnTo>
                  <a:lnTo>
                    <a:pt x="175598" y="139285"/>
                  </a:lnTo>
                  <a:lnTo>
                    <a:pt x="183945" y="146472"/>
                  </a:lnTo>
                  <a:lnTo>
                    <a:pt x="192918" y="153081"/>
                  </a:lnTo>
                  <a:lnTo>
                    <a:pt x="202359" y="158998"/>
                  </a:lnTo>
                  <a:lnTo>
                    <a:pt x="212139" y="163786"/>
                  </a:lnTo>
                  <a:lnTo>
                    <a:pt x="222157" y="166640"/>
                  </a:lnTo>
                  <a:lnTo>
                    <a:pt x="232333" y="167295"/>
                  </a:lnTo>
                  <a:lnTo>
                    <a:pt x="242454" y="165954"/>
                  </a:lnTo>
                  <a:lnTo>
                    <a:pt x="252177" y="163002"/>
                  </a:lnTo>
                  <a:lnTo>
                    <a:pt x="261342" y="158825"/>
                  </a:lnTo>
                  <a:lnTo>
                    <a:pt x="269801" y="153431"/>
                  </a:lnTo>
                  <a:lnTo>
                    <a:pt x="277338" y="146463"/>
                  </a:lnTo>
                  <a:lnTo>
                    <a:pt x="283925" y="137857"/>
                  </a:lnTo>
                  <a:lnTo>
                    <a:pt x="289689" y="127978"/>
                  </a:lnTo>
                  <a:lnTo>
                    <a:pt x="294802" y="117431"/>
                  </a:lnTo>
                  <a:lnTo>
                    <a:pt x="299431" y="106633"/>
                  </a:lnTo>
                  <a:lnTo>
                    <a:pt x="303712" y="95790"/>
                  </a:lnTo>
                  <a:lnTo>
                    <a:pt x="307748" y="84984"/>
                  </a:lnTo>
                  <a:lnTo>
                    <a:pt x="311610" y="74236"/>
                  </a:lnTo>
                  <a:lnTo>
                    <a:pt x="315200" y="63421"/>
                  </a:lnTo>
                  <a:lnTo>
                    <a:pt x="318613" y="50908"/>
                  </a:lnTo>
                  <a:lnTo>
                    <a:pt x="322151" y="32242"/>
                  </a:lnTo>
                  <a:lnTo>
                    <a:pt x="32638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43399" y="2203594"/>
              <a:ext cx="284271" cy="186376"/>
            </a:xfrm>
            <a:custGeom>
              <a:avLst/>
              <a:gdLst/>
              <a:ahLst/>
              <a:cxnLst/>
              <a:rect l="0" t="0" r="0" b="0"/>
              <a:pathLst>
                <a:path w="284271" h="186376">
                  <a:moveTo>
                    <a:pt x="0" y="49504"/>
                  </a:moveTo>
                  <a:lnTo>
                    <a:pt x="2866" y="61239"/>
                  </a:lnTo>
                  <a:lnTo>
                    <a:pt x="5008" y="72368"/>
                  </a:lnTo>
                  <a:lnTo>
                    <a:pt x="6616" y="83962"/>
                  </a:lnTo>
                  <a:lnTo>
                    <a:pt x="7969" y="95950"/>
                  </a:lnTo>
                  <a:lnTo>
                    <a:pt x="9466" y="107962"/>
                  </a:lnTo>
                  <a:lnTo>
                    <a:pt x="11317" y="119765"/>
                  </a:lnTo>
                  <a:lnTo>
                    <a:pt x="13557" y="131291"/>
                  </a:lnTo>
                  <a:lnTo>
                    <a:pt x="16137" y="142559"/>
                  </a:lnTo>
                  <a:lnTo>
                    <a:pt x="18966" y="153541"/>
                  </a:lnTo>
                  <a:lnTo>
                    <a:pt x="21244" y="161563"/>
                  </a:lnTo>
                  <a:lnTo>
                    <a:pt x="22189" y="163238"/>
                  </a:lnTo>
                  <a:lnTo>
                    <a:pt x="22337" y="159603"/>
                  </a:lnTo>
                  <a:lnTo>
                    <a:pt x="22003" y="152353"/>
                  </a:lnTo>
                  <a:lnTo>
                    <a:pt x="21113" y="142743"/>
                  </a:lnTo>
                  <a:lnTo>
                    <a:pt x="19636" y="131605"/>
                  </a:lnTo>
                  <a:lnTo>
                    <a:pt x="17798" y="119473"/>
                  </a:lnTo>
                  <a:lnTo>
                    <a:pt x="16010" y="106692"/>
                  </a:lnTo>
                  <a:lnTo>
                    <a:pt x="14510" y="93490"/>
                  </a:lnTo>
                  <a:lnTo>
                    <a:pt x="13518" y="80175"/>
                  </a:lnTo>
                  <a:lnTo>
                    <a:pt x="13309" y="67151"/>
                  </a:lnTo>
                  <a:lnTo>
                    <a:pt x="13954" y="54614"/>
                  </a:lnTo>
                  <a:lnTo>
                    <a:pt x="15524" y="42735"/>
                  </a:lnTo>
                  <a:lnTo>
                    <a:pt x="18174" y="31750"/>
                  </a:lnTo>
                  <a:lnTo>
                    <a:pt x="21886" y="21706"/>
                  </a:lnTo>
                  <a:lnTo>
                    <a:pt x="26666" y="12978"/>
                  </a:lnTo>
                  <a:lnTo>
                    <a:pt x="32624" y="6318"/>
                  </a:lnTo>
                  <a:lnTo>
                    <a:pt x="39700" y="1960"/>
                  </a:lnTo>
                  <a:lnTo>
                    <a:pt x="47552" y="0"/>
                  </a:lnTo>
                  <a:lnTo>
                    <a:pt x="55661" y="646"/>
                  </a:lnTo>
                  <a:lnTo>
                    <a:pt x="63700" y="3748"/>
                  </a:lnTo>
                  <a:lnTo>
                    <a:pt x="71383" y="8897"/>
                  </a:lnTo>
                  <a:lnTo>
                    <a:pt x="78390" y="15624"/>
                  </a:lnTo>
                  <a:lnTo>
                    <a:pt x="84624" y="23511"/>
                  </a:lnTo>
                  <a:lnTo>
                    <a:pt x="90317" y="32227"/>
                  </a:lnTo>
                  <a:lnTo>
                    <a:pt x="95916" y="41520"/>
                  </a:lnTo>
                  <a:lnTo>
                    <a:pt x="101704" y="51180"/>
                  </a:lnTo>
                  <a:lnTo>
                    <a:pt x="108255" y="59889"/>
                  </a:lnTo>
                  <a:lnTo>
                    <a:pt x="116058" y="64392"/>
                  </a:lnTo>
                  <a:lnTo>
                    <a:pt x="124182" y="63386"/>
                  </a:lnTo>
                  <a:lnTo>
                    <a:pt x="131654" y="58880"/>
                  </a:lnTo>
                  <a:lnTo>
                    <a:pt x="138595" y="52448"/>
                  </a:lnTo>
                  <a:lnTo>
                    <a:pt x="145316" y="45162"/>
                  </a:lnTo>
                  <a:lnTo>
                    <a:pt x="152008" y="37620"/>
                  </a:lnTo>
                  <a:lnTo>
                    <a:pt x="159079" y="30412"/>
                  </a:lnTo>
                  <a:lnTo>
                    <a:pt x="167163" y="24241"/>
                  </a:lnTo>
                  <a:lnTo>
                    <a:pt x="176508" y="19394"/>
                  </a:lnTo>
                  <a:lnTo>
                    <a:pt x="186710" y="16121"/>
                  </a:lnTo>
                  <a:lnTo>
                    <a:pt x="196939" y="14813"/>
                  </a:lnTo>
                  <a:lnTo>
                    <a:pt x="206704" y="15488"/>
                  </a:lnTo>
                  <a:lnTo>
                    <a:pt x="215867" y="17871"/>
                  </a:lnTo>
                  <a:lnTo>
                    <a:pt x="224475" y="21596"/>
                  </a:lnTo>
                  <a:lnTo>
                    <a:pt x="232627" y="26322"/>
                  </a:lnTo>
                  <a:lnTo>
                    <a:pt x="240270" y="31933"/>
                  </a:lnTo>
                  <a:lnTo>
                    <a:pt x="247191" y="38521"/>
                  </a:lnTo>
                  <a:lnTo>
                    <a:pt x="253334" y="46062"/>
                  </a:lnTo>
                  <a:lnTo>
                    <a:pt x="258783" y="54413"/>
                  </a:lnTo>
                  <a:lnTo>
                    <a:pt x="263678" y="63396"/>
                  </a:lnTo>
                  <a:lnTo>
                    <a:pt x="268153" y="72853"/>
                  </a:lnTo>
                  <a:lnTo>
                    <a:pt x="272159" y="82814"/>
                  </a:lnTo>
                  <a:lnTo>
                    <a:pt x="275478" y="93486"/>
                  </a:lnTo>
                  <a:lnTo>
                    <a:pt x="278044" y="104921"/>
                  </a:lnTo>
                  <a:lnTo>
                    <a:pt x="279942" y="117003"/>
                  </a:lnTo>
                  <a:lnTo>
                    <a:pt x="281504" y="131029"/>
                  </a:lnTo>
                  <a:lnTo>
                    <a:pt x="282868" y="151584"/>
                  </a:lnTo>
                  <a:lnTo>
                    <a:pt x="284270" y="18637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16496" y="2221513"/>
              <a:ext cx="127851" cy="188403"/>
            </a:xfrm>
            <a:custGeom>
              <a:avLst/>
              <a:gdLst/>
              <a:ahLst/>
              <a:cxnLst/>
              <a:rect l="0" t="0" r="0" b="0"/>
              <a:pathLst>
                <a:path w="127851" h="188403">
                  <a:moveTo>
                    <a:pt x="16457" y="42113"/>
                  </a:moveTo>
                  <a:lnTo>
                    <a:pt x="10723" y="48115"/>
                  </a:lnTo>
                  <a:lnTo>
                    <a:pt x="6440" y="54960"/>
                  </a:lnTo>
                  <a:lnTo>
                    <a:pt x="3239" y="63352"/>
                  </a:lnTo>
                  <a:lnTo>
                    <a:pt x="1050" y="73152"/>
                  </a:lnTo>
                  <a:lnTo>
                    <a:pt x="0" y="84115"/>
                  </a:lnTo>
                  <a:lnTo>
                    <a:pt x="59" y="95976"/>
                  </a:lnTo>
                  <a:lnTo>
                    <a:pt x="1055" y="108500"/>
                  </a:lnTo>
                  <a:lnTo>
                    <a:pt x="2784" y="121497"/>
                  </a:lnTo>
                  <a:lnTo>
                    <a:pt x="5062" y="134811"/>
                  </a:lnTo>
                  <a:lnTo>
                    <a:pt x="8064" y="147850"/>
                  </a:lnTo>
                  <a:lnTo>
                    <a:pt x="12290" y="159619"/>
                  </a:lnTo>
                  <a:lnTo>
                    <a:pt x="17912" y="169670"/>
                  </a:lnTo>
                  <a:lnTo>
                    <a:pt x="24806" y="177739"/>
                  </a:lnTo>
                  <a:lnTo>
                    <a:pt x="32730" y="183493"/>
                  </a:lnTo>
                  <a:lnTo>
                    <a:pt x="41427" y="186987"/>
                  </a:lnTo>
                  <a:lnTo>
                    <a:pt x="50520" y="188402"/>
                  </a:lnTo>
                  <a:lnTo>
                    <a:pt x="59537" y="187856"/>
                  </a:lnTo>
                  <a:lnTo>
                    <a:pt x="68226" y="185607"/>
                  </a:lnTo>
                  <a:lnTo>
                    <a:pt x="76532" y="182000"/>
                  </a:lnTo>
                  <a:lnTo>
                    <a:pt x="84497" y="177372"/>
                  </a:lnTo>
                  <a:lnTo>
                    <a:pt x="92185" y="171995"/>
                  </a:lnTo>
                  <a:lnTo>
                    <a:pt x="99503" y="165760"/>
                  </a:lnTo>
                  <a:lnTo>
                    <a:pt x="106199" y="158211"/>
                  </a:lnTo>
                  <a:lnTo>
                    <a:pt x="112180" y="149199"/>
                  </a:lnTo>
                  <a:lnTo>
                    <a:pt x="117352" y="138704"/>
                  </a:lnTo>
                  <a:lnTo>
                    <a:pt x="121528" y="126679"/>
                  </a:lnTo>
                  <a:lnTo>
                    <a:pt x="124701" y="113256"/>
                  </a:lnTo>
                  <a:lnTo>
                    <a:pt x="126850" y="98853"/>
                  </a:lnTo>
                  <a:lnTo>
                    <a:pt x="127850" y="84047"/>
                  </a:lnTo>
                  <a:lnTo>
                    <a:pt x="127745" y="69217"/>
                  </a:lnTo>
                  <a:lnTo>
                    <a:pt x="126675" y="54929"/>
                  </a:lnTo>
                  <a:lnTo>
                    <a:pt x="124574" y="40516"/>
                  </a:lnTo>
                  <a:lnTo>
                    <a:pt x="120141" y="23600"/>
                  </a:lnTo>
                  <a:lnTo>
                    <a:pt x="111214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28471" y="2220497"/>
              <a:ext cx="151924" cy="163513"/>
            </a:xfrm>
            <a:custGeom>
              <a:avLst/>
              <a:gdLst/>
              <a:ahLst/>
              <a:cxnLst/>
              <a:rect l="0" t="0" r="0" b="0"/>
              <a:pathLst>
                <a:path w="151924" h="163513">
                  <a:moveTo>
                    <a:pt x="109809" y="11544"/>
                  </a:moveTo>
                  <a:lnTo>
                    <a:pt x="100940" y="5878"/>
                  </a:lnTo>
                  <a:lnTo>
                    <a:pt x="91953" y="2234"/>
                  </a:lnTo>
                  <a:lnTo>
                    <a:pt x="81966" y="329"/>
                  </a:lnTo>
                  <a:lnTo>
                    <a:pt x="71331" y="0"/>
                  </a:lnTo>
                  <a:lnTo>
                    <a:pt x="60817" y="1268"/>
                  </a:lnTo>
                  <a:lnTo>
                    <a:pt x="50865" y="3997"/>
                  </a:lnTo>
                  <a:lnTo>
                    <a:pt x="41579" y="8090"/>
                  </a:lnTo>
                  <a:lnTo>
                    <a:pt x="32890" y="13574"/>
                  </a:lnTo>
                  <a:lnTo>
                    <a:pt x="24690" y="20336"/>
                  </a:lnTo>
                  <a:lnTo>
                    <a:pt x="17184" y="28315"/>
                  </a:lnTo>
                  <a:lnTo>
                    <a:pt x="10888" y="37573"/>
                  </a:lnTo>
                  <a:lnTo>
                    <a:pt x="5988" y="48018"/>
                  </a:lnTo>
                  <a:lnTo>
                    <a:pt x="2528" y="59286"/>
                  </a:lnTo>
                  <a:lnTo>
                    <a:pt x="571" y="70842"/>
                  </a:lnTo>
                  <a:lnTo>
                    <a:pt x="0" y="82348"/>
                  </a:lnTo>
                  <a:lnTo>
                    <a:pt x="734" y="93513"/>
                  </a:lnTo>
                  <a:lnTo>
                    <a:pt x="2815" y="104010"/>
                  </a:lnTo>
                  <a:lnTo>
                    <a:pt x="6142" y="113736"/>
                  </a:lnTo>
                  <a:lnTo>
                    <a:pt x="10661" y="122759"/>
                  </a:lnTo>
                  <a:lnTo>
                    <a:pt x="16444" y="131213"/>
                  </a:lnTo>
                  <a:lnTo>
                    <a:pt x="23412" y="139229"/>
                  </a:lnTo>
                  <a:lnTo>
                    <a:pt x="31532" y="146598"/>
                  </a:lnTo>
                  <a:lnTo>
                    <a:pt x="40884" y="152796"/>
                  </a:lnTo>
                  <a:lnTo>
                    <a:pt x="51395" y="157627"/>
                  </a:lnTo>
                  <a:lnTo>
                    <a:pt x="62706" y="161040"/>
                  </a:lnTo>
                  <a:lnTo>
                    <a:pt x="74291" y="162965"/>
                  </a:lnTo>
                  <a:lnTo>
                    <a:pt x="85816" y="163512"/>
                  </a:lnTo>
                  <a:lnTo>
                    <a:pt x="96993" y="162762"/>
                  </a:lnTo>
                  <a:lnTo>
                    <a:pt x="107500" y="160672"/>
                  </a:lnTo>
                  <a:lnTo>
                    <a:pt x="117222" y="157352"/>
                  </a:lnTo>
                  <a:lnTo>
                    <a:pt x="125933" y="153327"/>
                  </a:lnTo>
                  <a:lnTo>
                    <a:pt x="134042" y="149053"/>
                  </a:lnTo>
                  <a:lnTo>
                    <a:pt x="142260" y="144157"/>
                  </a:lnTo>
                  <a:lnTo>
                    <a:pt x="151923" y="13788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07370" y="1979357"/>
              <a:ext cx="236237" cy="389555"/>
            </a:xfrm>
            <a:custGeom>
              <a:avLst/>
              <a:gdLst/>
              <a:ahLst/>
              <a:cxnLst/>
              <a:rect l="0" t="0" r="0" b="0"/>
              <a:pathLst>
                <a:path w="236237" h="389555">
                  <a:moveTo>
                    <a:pt x="4609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71"/>
                  </a:lnTo>
                  <a:lnTo>
                    <a:pt x="680" y="50665"/>
                  </a:lnTo>
                  <a:lnTo>
                    <a:pt x="2148" y="66289"/>
                  </a:lnTo>
                  <a:lnTo>
                    <a:pt x="4217" y="83256"/>
                  </a:lnTo>
                  <a:lnTo>
                    <a:pt x="6726" y="101011"/>
                  </a:lnTo>
                  <a:lnTo>
                    <a:pt x="9548" y="118684"/>
                  </a:lnTo>
                  <a:lnTo>
                    <a:pt x="12590" y="135793"/>
                  </a:lnTo>
                  <a:lnTo>
                    <a:pt x="15784" y="152549"/>
                  </a:lnTo>
                  <a:lnTo>
                    <a:pt x="19080" y="169631"/>
                  </a:lnTo>
                  <a:lnTo>
                    <a:pt x="22447" y="187415"/>
                  </a:lnTo>
                  <a:lnTo>
                    <a:pt x="25860" y="205631"/>
                  </a:lnTo>
                  <a:lnTo>
                    <a:pt x="29305" y="223568"/>
                  </a:lnTo>
                  <a:lnTo>
                    <a:pt x="32766" y="240827"/>
                  </a:lnTo>
                  <a:lnTo>
                    <a:pt x="36074" y="257502"/>
                  </a:lnTo>
                  <a:lnTo>
                    <a:pt x="38916" y="273993"/>
                  </a:lnTo>
                  <a:lnTo>
                    <a:pt x="41164" y="290558"/>
                  </a:lnTo>
                  <a:lnTo>
                    <a:pt x="43012" y="306971"/>
                  </a:lnTo>
                  <a:lnTo>
                    <a:pt x="44868" y="322625"/>
                  </a:lnTo>
                  <a:lnTo>
                    <a:pt x="46949" y="337157"/>
                  </a:lnTo>
                  <a:lnTo>
                    <a:pt x="48529" y="347920"/>
                  </a:lnTo>
                  <a:lnTo>
                    <a:pt x="48859" y="351325"/>
                  </a:lnTo>
                  <a:lnTo>
                    <a:pt x="48597" y="348004"/>
                  </a:lnTo>
                  <a:lnTo>
                    <a:pt x="48190" y="340020"/>
                  </a:lnTo>
                  <a:lnTo>
                    <a:pt x="47807" y="329285"/>
                  </a:lnTo>
                  <a:lnTo>
                    <a:pt x="47507" y="317046"/>
                  </a:lnTo>
                  <a:lnTo>
                    <a:pt x="47619" y="304166"/>
                  </a:lnTo>
                  <a:lnTo>
                    <a:pt x="48748" y="291327"/>
                  </a:lnTo>
                  <a:lnTo>
                    <a:pt x="51140" y="278865"/>
                  </a:lnTo>
                  <a:lnTo>
                    <a:pt x="54882" y="267182"/>
                  </a:lnTo>
                  <a:lnTo>
                    <a:pt x="60068" y="256846"/>
                  </a:lnTo>
                  <a:lnTo>
                    <a:pt x="66600" y="248046"/>
                  </a:lnTo>
                  <a:lnTo>
                    <a:pt x="74409" y="240964"/>
                  </a:lnTo>
                  <a:lnTo>
                    <a:pt x="83546" y="235946"/>
                  </a:lnTo>
                  <a:lnTo>
                    <a:pt x="93906" y="232982"/>
                  </a:lnTo>
                  <a:lnTo>
                    <a:pt x="105116" y="231939"/>
                  </a:lnTo>
                  <a:lnTo>
                    <a:pt x="116631" y="232742"/>
                  </a:lnTo>
                  <a:lnTo>
                    <a:pt x="128110" y="235167"/>
                  </a:lnTo>
                  <a:lnTo>
                    <a:pt x="139258" y="238894"/>
                  </a:lnTo>
                  <a:lnTo>
                    <a:pt x="149743" y="243603"/>
                  </a:lnTo>
                  <a:lnTo>
                    <a:pt x="159459" y="249034"/>
                  </a:lnTo>
                  <a:lnTo>
                    <a:pt x="168477" y="255306"/>
                  </a:lnTo>
                  <a:lnTo>
                    <a:pt x="176928" y="262879"/>
                  </a:lnTo>
                  <a:lnTo>
                    <a:pt x="184946" y="271898"/>
                  </a:lnTo>
                  <a:lnTo>
                    <a:pt x="192486" y="282058"/>
                  </a:lnTo>
                  <a:lnTo>
                    <a:pt x="199331" y="292795"/>
                  </a:lnTo>
                  <a:lnTo>
                    <a:pt x="205419" y="303721"/>
                  </a:lnTo>
                  <a:lnTo>
                    <a:pt x="210831" y="314649"/>
                  </a:lnTo>
                  <a:lnTo>
                    <a:pt x="215699" y="325512"/>
                  </a:lnTo>
                  <a:lnTo>
                    <a:pt x="220156" y="336289"/>
                  </a:lnTo>
                  <a:lnTo>
                    <a:pt x="224163" y="346726"/>
                  </a:lnTo>
                  <a:lnTo>
                    <a:pt x="227910" y="357457"/>
                  </a:lnTo>
                  <a:lnTo>
                    <a:pt x="231727" y="370542"/>
                  </a:lnTo>
                  <a:lnTo>
                    <a:pt x="236236" y="3895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19453" y="2179399"/>
              <a:ext cx="271636" cy="213072"/>
            </a:xfrm>
            <a:custGeom>
              <a:avLst/>
              <a:gdLst/>
              <a:ahLst/>
              <a:cxnLst/>
              <a:rect l="0" t="0" r="0" b="0"/>
              <a:pathLst>
                <a:path w="271636" h="213072">
                  <a:moveTo>
                    <a:pt x="18951" y="0"/>
                  </a:moveTo>
                  <a:lnTo>
                    <a:pt x="13218" y="8935"/>
                  </a:lnTo>
                  <a:lnTo>
                    <a:pt x="8933" y="18562"/>
                  </a:lnTo>
                  <a:lnTo>
                    <a:pt x="5727" y="29854"/>
                  </a:lnTo>
                  <a:lnTo>
                    <a:pt x="3366" y="42694"/>
                  </a:lnTo>
                  <a:lnTo>
                    <a:pt x="1669" y="56822"/>
                  </a:lnTo>
                  <a:lnTo>
                    <a:pt x="483" y="71938"/>
                  </a:lnTo>
                  <a:lnTo>
                    <a:pt x="0" y="87453"/>
                  </a:lnTo>
                  <a:lnTo>
                    <a:pt x="728" y="102545"/>
                  </a:lnTo>
                  <a:lnTo>
                    <a:pt x="2848" y="116796"/>
                  </a:lnTo>
                  <a:lnTo>
                    <a:pt x="6238" y="130157"/>
                  </a:lnTo>
                  <a:lnTo>
                    <a:pt x="10654" y="142750"/>
                  </a:lnTo>
                  <a:lnTo>
                    <a:pt x="15852" y="154725"/>
                  </a:lnTo>
                  <a:lnTo>
                    <a:pt x="21782" y="165581"/>
                  </a:lnTo>
                  <a:lnTo>
                    <a:pt x="28586" y="174217"/>
                  </a:lnTo>
                  <a:lnTo>
                    <a:pt x="36264" y="180201"/>
                  </a:lnTo>
                  <a:lnTo>
                    <a:pt x="44365" y="183406"/>
                  </a:lnTo>
                  <a:lnTo>
                    <a:pt x="52118" y="183670"/>
                  </a:lnTo>
                  <a:lnTo>
                    <a:pt x="59107" y="181215"/>
                  </a:lnTo>
                  <a:lnTo>
                    <a:pt x="65273" y="176518"/>
                  </a:lnTo>
                  <a:lnTo>
                    <a:pt x="70724" y="170101"/>
                  </a:lnTo>
                  <a:lnTo>
                    <a:pt x="75626" y="162459"/>
                  </a:lnTo>
                  <a:lnTo>
                    <a:pt x="80641" y="155194"/>
                  </a:lnTo>
                  <a:lnTo>
                    <a:pt x="86643" y="151920"/>
                  </a:lnTo>
                  <a:lnTo>
                    <a:pt x="93257" y="154294"/>
                  </a:lnTo>
                  <a:lnTo>
                    <a:pt x="99709" y="160493"/>
                  </a:lnTo>
                  <a:lnTo>
                    <a:pt x="106349" y="168840"/>
                  </a:lnTo>
                  <a:lnTo>
                    <a:pt x="113964" y="177929"/>
                  </a:lnTo>
                  <a:lnTo>
                    <a:pt x="122906" y="186966"/>
                  </a:lnTo>
                  <a:lnTo>
                    <a:pt x="133126" y="195324"/>
                  </a:lnTo>
                  <a:lnTo>
                    <a:pt x="144407" y="202336"/>
                  </a:lnTo>
                  <a:lnTo>
                    <a:pt x="156493" y="207783"/>
                  </a:lnTo>
                  <a:lnTo>
                    <a:pt x="168840" y="211475"/>
                  </a:lnTo>
                  <a:lnTo>
                    <a:pt x="180658" y="213071"/>
                  </a:lnTo>
                  <a:lnTo>
                    <a:pt x="191561" y="212588"/>
                  </a:lnTo>
                  <a:lnTo>
                    <a:pt x="201523" y="210165"/>
                  </a:lnTo>
                  <a:lnTo>
                    <a:pt x="210682" y="205883"/>
                  </a:lnTo>
                  <a:lnTo>
                    <a:pt x="219211" y="199968"/>
                  </a:lnTo>
                  <a:lnTo>
                    <a:pt x="227110" y="192746"/>
                  </a:lnTo>
                  <a:lnTo>
                    <a:pt x="234204" y="184536"/>
                  </a:lnTo>
                  <a:lnTo>
                    <a:pt x="240457" y="175607"/>
                  </a:lnTo>
                  <a:lnTo>
                    <a:pt x="245812" y="166002"/>
                  </a:lnTo>
                  <a:lnTo>
                    <a:pt x="250112" y="155571"/>
                  </a:lnTo>
                  <a:lnTo>
                    <a:pt x="253379" y="144297"/>
                  </a:lnTo>
                  <a:lnTo>
                    <a:pt x="255929" y="132455"/>
                  </a:lnTo>
                  <a:lnTo>
                    <a:pt x="258262" y="120506"/>
                  </a:lnTo>
                  <a:lnTo>
                    <a:pt x="260685" y="108732"/>
                  </a:lnTo>
                  <a:lnTo>
                    <a:pt x="263156" y="97289"/>
                  </a:lnTo>
                  <a:lnTo>
                    <a:pt x="265622" y="84963"/>
                  </a:lnTo>
                  <a:lnTo>
                    <a:pt x="268306" y="68439"/>
                  </a:lnTo>
                  <a:lnTo>
                    <a:pt x="271635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88558" y="2242570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9" y="29849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51" y="69859"/>
                  </a:lnTo>
                  <a:lnTo>
                    <a:pt x="1897" y="83656"/>
                  </a:lnTo>
                  <a:lnTo>
                    <a:pt x="3394" y="98412"/>
                  </a:lnTo>
                  <a:lnTo>
                    <a:pt x="5273" y="117651"/>
                  </a:lnTo>
                  <a:lnTo>
                    <a:pt x="7815" y="14739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85845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043772" y="2063585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5" y="45082"/>
                  </a:lnTo>
                  <a:lnTo>
                    <a:pt x="177" y="62143"/>
                  </a:lnTo>
                  <a:lnTo>
                    <a:pt x="826" y="80284"/>
                  </a:lnTo>
                  <a:lnTo>
                    <a:pt x="2074" y="99262"/>
                  </a:lnTo>
                  <a:lnTo>
                    <a:pt x="3727" y="118530"/>
                  </a:lnTo>
                  <a:lnTo>
                    <a:pt x="5375" y="137297"/>
                  </a:lnTo>
                  <a:lnTo>
                    <a:pt x="6783" y="155174"/>
                  </a:lnTo>
                  <a:lnTo>
                    <a:pt x="8048" y="172294"/>
                  </a:lnTo>
                  <a:lnTo>
                    <a:pt x="9505" y="189096"/>
                  </a:lnTo>
                  <a:lnTo>
                    <a:pt x="11331" y="205886"/>
                  </a:lnTo>
                  <a:lnTo>
                    <a:pt x="13389" y="222792"/>
                  </a:lnTo>
                  <a:lnTo>
                    <a:pt x="15317" y="239843"/>
                  </a:lnTo>
                  <a:lnTo>
                    <a:pt x="16915" y="257020"/>
                  </a:lnTo>
                  <a:lnTo>
                    <a:pt x="18311" y="274134"/>
                  </a:lnTo>
                  <a:lnTo>
                    <a:pt x="19855" y="290851"/>
                  </a:lnTo>
                  <a:lnTo>
                    <a:pt x="21744" y="307015"/>
                  </a:lnTo>
                  <a:lnTo>
                    <a:pt x="24013" y="322479"/>
                  </a:lnTo>
                  <a:lnTo>
                    <a:pt x="26617" y="337023"/>
                  </a:lnTo>
                  <a:lnTo>
                    <a:pt x="29483" y="350613"/>
                  </a:lnTo>
                  <a:lnTo>
                    <a:pt x="32583" y="363115"/>
                  </a:lnTo>
                  <a:lnTo>
                    <a:pt x="36349" y="375539"/>
                  </a:lnTo>
                  <a:lnTo>
                    <a:pt x="42232" y="390095"/>
                  </a:lnTo>
                  <a:lnTo>
                    <a:pt x="52643" y="4106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97088" y="2053057"/>
              <a:ext cx="15141" cy="379026"/>
            </a:xfrm>
            <a:custGeom>
              <a:avLst/>
              <a:gdLst/>
              <a:ahLst/>
              <a:cxnLst/>
              <a:rect l="0" t="0" r="0" b="0"/>
              <a:pathLst>
                <a:path w="15141" h="379026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41" y="65180"/>
                  </a:lnTo>
                  <a:lnTo>
                    <a:pt x="2825" y="79943"/>
                  </a:lnTo>
                  <a:lnTo>
                    <a:pt x="3351" y="95520"/>
                  </a:lnTo>
                  <a:lnTo>
                    <a:pt x="3737" y="111698"/>
                  </a:lnTo>
                  <a:lnTo>
                    <a:pt x="4012" y="128305"/>
                  </a:lnTo>
                  <a:lnTo>
                    <a:pt x="4204" y="145211"/>
                  </a:lnTo>
                  <a:lnTo>
                    <a:pt x="4336" y="162325"/>
                  </a:lnTo>
                  <a:lnTo>
                    <a:pt x="4426" y="179579"/>
                  </a:lnTo>
                  <a:lnTo>
                    <a:pt x="4486" y="196930"/>
                  </a:lnTo>
                  <a:lnTo>
                    <a:pt x="4527" y="214341"/>
                  </a:lnTo>
                  <a:lnTo>
                    <a:pt x="4556" y="231627"/>
                  </a:lnTo>
                  <a:lnTo>
                    <a:pt x="4574" y="248467"/>
                  </a:lnTo>
                  <a:lnTo>
                    <a:pt x="4591" y="264717"/>
                  </a:lnTo>
                  <a:lnTo>
                    <a:pt x="4772" y="280240"/>
                  </a:lnTo>
                  <a:lnTo>
                    <a:pt x="5426" y="294825"/>
                  </a:lnTo>
                  <a:lnTo>
                    <a:pt x="6679" y="308447"/>
                  </a:lnTo>
                  <a:lnTo>
                    <a:pt x="8342" y="321169"/>
                  </a:lnTo>
                  <a:lnTo>
                    <a:pt x="10171" y="334509"/>
                  </a:lnTo>
                  <a:lnTo>
                    <a:pt x="12327" y="351876"/>
                  </a:lnTo>
                  <a:lnTo>
                    <a:pt x="15140" y="3790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79313" y="2046916"/>
              <a:ext cx="269869" cy="368950"/>
            </a:xfrm>
            <a:custGeom>
              <a:avLst/>
              <a:gdLst/>
              <a:ahLst/>
              <a:cxnLst/>
              <a:rect l="0" t="0" r="0" b="0"/>
              <a:pathLst>
                <a:path w="269869" h="368950">
                  <a:moveTo>
                    <a:pt x="238283" y="58783"/>
                  </a:moveTo>
                  <a:lnTo>
                    <a:pt x="235215" y="50049"/>
                  </a:lnTo>
                  <a:lnTo>
                    <a:pt x="231152" y="42342"/>
                  </a:lnTo>
                  <a:lnTo>
                    <a:pt x="225659" y="34945"/>
                  </a:lnTo>
                  <a:lnTo>
                    <a:pt x="218899" y="27856"/>
                  </a:lnTo>
                  <a:lnTo>
                    <a:pt x="211102" y="21326"/>
                  </a:lnTo>
                  <a:lnTo>
                    <a:pt x="202495" y="15458"/>
                  </a:lnTo>
                  <a:lnTo>
                    <a:pt x="192964" y="10366"/>
                  </a:lnTo>
                  <a:lnTo>
                    <a:pt x="182062" y="6244"/>
                  </a:lnTo>
                  <a:lnTo>
                    <a:pt x="169660" y="3107"/>
                  </a:lnTo>
                  <a:lnTo>
                    <a:pt x="156080" y="984"/>
                  </a:lnTo>
                  <a:lnTo>
                    <a:pt x="141894" y="0"/>
                  </a:lnTo>
                  <a:lnTo>
                    <a:pt x="127505" y="119"/>
                  </a:lnTo>
                  <a:lnTo>
                    <a:pt x="113267" y="1334"/>
                  </a:lnTo>
                  <a:lnTo>
                    <a:pt x="99561" y="3744"/>
                  </a:lnTo>
                  <a:lnTo>
                    <a:pt x="86537" y="7300"/>
                  </a:lnTo>
                  <a:lnTo>
                    <a:pt x="74317" y="12144"/>
                  </a:lnTo>
                  <a:lnTo>
                    <a:pt x="63097" y="18678"/>
                  </a:lnTo>
                  <a:lnTo>
                    <a:pt x="52883" y="26964"/>
                  </a:lnTo>
                  <a:lnTo>
                    <a:pt x="43699" y="36782"/>
                  </a:lnTo>
                  <a:lnTo>
                    <a:pt x="35668" y="47815"/>
                  </a:lnTo>
                  <a:lnTo>
                    <a:pt x="28745" y="59748"/>
                  </a:lnTo>
                  <a:lnTo>
                    <a:pt x="22755" y="72166"/>
                  </a:lnTo>
                  <a:lnTo>
                    <a:pt x="17490" y="84568"/>
                  </a:lnTo>
                  <a:lnTo>
                    <a:pt x="12762" y="96687"/>
                  </a:lnTo>
                  <a:lnTo>
                    <a:pt x="8586" y="108620"/>
                  </a:lnTo>
                  <a:lnTo>
                    <a:pt x="5152" y="120705"/>
                  </a:lnTo>
                  <a:lnTo>
                    <a:pt x="2513" y="133131"/>
                  </a:lnTo>
                  <a:lnTo>
                    <a:pt x="740" y="145767"/>
                  </a:lnTo>
                  <a:lnTo>
                    <a:pt x="0" y="158257"/>
                  </a:lnTo>
                  <a:lnTo>
                    <a:pt x="282" y="170407"/>
                  </a:lnTo>
                  <a:lnTo>
                    <a:pt x="1438" y="182347"/>
                  </a:lnTo>
                  <a:lnTo>
                    <a:pt x="3276" y="194430"/>
                  </a:lnTo>
                  <a:lnTo>
                    <a:pt x="5621" y="206856"/>
                  </a:lnTo>
                  <a:lnTo>
                    <a:pt x="8330" y="219659"/>
                  </a:lnTo>
                  <a:lnTo>
                    <a:pt x="11293" y="232793"/>
                  </a:lnTo>
                  <a:lnTo>
                    <a:pt x="14438" y="246189"/>
                  </a:lnTo>
                  <a:lnTo>
                    <a:pt x="17870" y="259779"/>
                  </a:lnTo>
                  <a:lnTo>
                    <a:pt x="21860" y="273508"/>
                  </a:lnTo>
                  <a:lnTo>
                    <a:pt x="26514" y="287326"/>
                  </a:lnTo>
                  <a:lnTo>
                    <a:pt x="31947" y="300876"/>
                  </a:lnTo>
                  <a:lnTo>
                    <a:pt x="38350" y="313521"/>
                  </a:lnTo>
                  <a:lnTo>
                    <a:pt x="45735" y="324983"/>
                  </a:lnTo>
                  <a:lnTo>
                    <a:pt x="53966" y="335154"/>
                  </a:lnTo>
                  <a:lnTo>
                    <a:pt x="62861" y="343921"/>
                  </a:lnTo>
                  <a:lnTo>
                    <a:pt x="72255" y="351370"/>
                  </a:lnTo>
                  <a:lnTo>
                    <a:pt x="82173" y="357560"/>
                  </a:lnTo>
                  <a:lnTo>
                    <a:pt x="92814" y="362436"/>
                  </a:lnTo>
                  <a:lnTo>
                    <a:pt x="104234" y="366081"/>
                  </a:lnTo>
                  <a:lnTo>
                    <a:pt x="116343" y="368379"/>
                  </a:lnTo>
                  <a:lnTo>
                    <a:pt x="129003" y="368949"/>
                  </a:lnTo>
                  <a:lnTo>
                    <a:pt x="142063" y="367734"/>
                  </a:lnTo>
                  <a:lnTo>
                    <a:pt x="154918" y="364799"/>
                  </a:lnTo>
                  <a:lnTo>
                    <a:pt x="166556" y="360164"/>
                  </a:lnTo>
                  <a:lnTo>
                    <a:pt x="176531" y="354003"/>
                  </a:lnTo>
                  <a:lnTo>
                    <a:pt x="185057" y="346444"/>
                  </a:lnTo>
                  <a:lnTo>
                    <a:pt x="192715" y="337476"/>
                  </a:lnTo>
                  <a:lnTo>
                    <a:pt x="199929" y="327223"/>
                  </a:lnTo>
                  <a:lnTo>
                    <a:pt x="206457" y="315916"/>
                  </a:lnTo>
                  <a:lnTo>
                    <a:pt x="211490" y="303803"/>
                  </a:lnTo>
                  <a:lnTo>
                    <a:pt x="214689" y="291104"/>
                  </a:lnTo>
                  <a:lnTo>
                    <a:pt x="216007" y="278154"/>
                  </a:lnTo>
                  <a:lnTo>
                    <a:pt x="215446" y="265387"/>
                  </a:lnTo>
                  <a:lnTo>
                    <a:pt x="213209" y="253042"/>
                  </a:lnTo>
                  <a:lnTo>
                    <a:pt x="209453" y="241805"/>
                  </a:lnTo>
                  <a:lnTo>
                    <a:pt x="204198" y="232847"/>
                  </a:lnTo>
                  <a:lnTo>
                    <a:pt x="197679" y="226627"/>
                  </a:lnTo>
                  <a:lnTo>
                    <a:pt x="193094" y="223628"/>
                  </a:lnTo>
                  <a:lnTo>
                    <a:pt x="194114" y="223468"/>
                  </a:lnTo>
                  <a:lnTo>
                    <a:pt x="199488" y="224205"/>
                  </a:lnTo>
                  <a:lnTo>
                    <a:pt x="207707" y="225003"/>
                  </a:lnTo>
                  <a:lnTo>
                    <a:pt x="218822" y="225740"/>
                  </a:lnTo>
                  <a:lnTo>
                    <a:pt x="237123" y="226453"/>
                  </a:lnTo>
                  <a:lnTo>
                    <a:pt x="269868" y="22723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37394" y="2206131"/>
              <a:ext cx="154431" cy="206500"/>
            </a:xfrm>
            <a:custGeom>
              <a:avLst/>
              <a:gdLst/>
              <a:ahLst/>
              <a:cxnLst/>
              <a:rect l="0" t="0" r="0" b="0"/>
              <a:pathLst>
                <a:path w="154431" h="206500">
                  <a:moveTo>
                    <a:pt x="48658" y="99610"/>
                  </a:moveTo>
                  <a:lnTo>
                    <a:pt x="60393" y="99610"/>
                  </a:lnTo>
                  <a:lnTo>
                    <a:pt x="71521" y="99610"/>
                  </a:lnTo>
                  <a:lnTo>
                    <a:pt x="83115" y="99600"/>
                  </a:lnTo>
                  <a:lnTo>
                    <a:pt x="95103" y="99255"/>
                  </a:lnTo>
                  <a:lnTo>
                    <a:pt x="107115" y="97958"/>
                  </a:lnTo>
                  <a:lnTo>
                    <a:pt x="118904" y="95438"/>
                  </a:lnTo>
                  <a:lnTo>
                    <a:pt x="129912" y="91269"/>
                  </a:lnTo>
                  <a:lnTo>
                    <a:pt x="139236" y="84731"/>
                  </a:lnTo>
                  <a:lnTo>
                    <a:pt x="146526" y="75672"/>
                  </a:lnTo>
                  <a:lnTo>
                    <a:pt x="151605" y="64878"/>
                  </a:lnTo>
                  <a:lnTo>
                    <a:pt x="154204" y="53724"/>
                  </a:lnTo>
                  <a:lnTo>
                    <a:pt x="154430" y="43052"/>
                  </a:lnTo>
                  <a:lnTo>
                    <a:pt x="152499" y="33300"/>
                  </a:lnTo>
                  <a:lnTo>
                    <a:pt x="148553" y="24756"/>
                  </a:lnTo>
                  <a:lnTo>
                    <a:pt x="142864" y="17429"/>
                  </a:lnTo>
                  <a:lnTo>
                    <a:pt x="135624" y="11307"/>
                  </a:lnTo>
                  <a:lnTo>
                    <a:pt x="126871" y="6470"/>
                  </a:lnTo>
                  <a:lnTo>
                    <a:pt x="116772" y="2846"/>
                  </a:lnTo>
                  <a:lnTo>
                    <a:pt x="105908" y="562"/>
                  </a:lnTo>
                  <a:lnTo>
                    <a:pt x="95156" y="0"/>
                  </a:lnTo>
                  <a:lnTo>
                    <a:pt x="84998" y="1211"/>
                  </a:lnTo>
                  <a:lnTo>
                    <a:pt x="75384" y="3803"/>
                  </a:lnTo>
                  <a:lnTo>
                    <a:pt x="65933" y="7144"/>
                  </a:lnTo>
                  <a:lnTo>
                    <a:pt x="56396" y="10804"/>
                  </a:lnTo>
                  <a:lnTo>
                    <a:pt x="47008" y="14885"/>
                  </a:lnTo>
                  <a:lnTo>
                    <a:pt x="38376" y="19909"/>
                  </a:lnTo>
                  <a:lnTo>
                    <a:pt x="30787" y="26104"/>
                  </a:lnTo>
                  <a:lnTo>
                    <a:pt x="24217" y="33400"/>
                  </a:lnTo>
                  <a:lnTo>
                    <a:pt x="18494" y="41601"/>
                  </a:lnTo>
                  <a:lnTo>
                    <a:pt x="13428" y="50496"/>
                  </a:lnTo>
                  <a:lnTo>
                    <a:pt x="9009" y="60064"/>
                  </a:lnTo>
                  <a:lnTo>
                    <a:pt x="5405" y="70464"/>
                  </a:lnTo>
                  <a:lnTo>
                    <a:pt x="2649" y="81713"/>
                  </a:lnTo>
                  <a:lnTo>
                    <a:pt x="795" y="93537"/>
                  </a:lnTo>
                  <a:lnTo>
                    <a:pt x="0" y="105473"/>
                  </a:lnTo>
                  <a:lnTo>
                    <a:pt x="250" y="117238"/>
                  </a:lnTo>
                  <a:lnTo>
                    <a:pt x="1554" y="128579"/>
                  </a:lnTo>
                  <a:lnTo>
                    <a:pt x="4024" y="139194"/>
                  </a:lnTo>
                  <a:lnTo>
                    <a:pt x="7615" y="148999"/>
                  </a:lnTo>
                  <a:lnTo>
                    <a:pt x="12315" y="158074"/>
                  </a:lnTo>
                  <a:lnTo>
                    <a:pt x="18218" y="166564"/>
                  </a:lnTo>
                  <a:lnTo>
                    <a:pt x="25263" y="174609"/>
                  </a:lnTo>
                  <a:lnTo>
                    <a:pt x="33265" y="182166"/>
                  </a:lnTo>
                  <a:lnTo>
                    <a:pt x="42006" y="189023"/>
                  </a:lnTo>
                  <a:lnTo>
                    <a:pt x="51292" y="195110"/>
                  </a:lnTo>
                  <a:lnTo>
                    <a:pt x="60965" y="200181"/>
                  </a:lnTo>
                  <a:lnTo>
                    <a:pt x="70913" y="203757"/>
                  </a:lnTo>
                  <a:lnTo>
                    <a:pt x="81043" y="205719"/>
                  </a:lnTo>
                  <a:lnTo>
                    <a:pt x="91227" y="206405"/>
                  </a:lnTo>
                  <a:lnTo>
                    <a:pt x="102498" y="206499"/>
                  </a:lnTo>
                  <a:lnTo>
                    <a:pt x="118078" y="206009"/>
                  </a:lnTo>
                  <a:lnTo>
                    <a:pt x="143414" y="20489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062918" y="2270941"/>
              <a:ext cx="160995" cy="174266"/>
            </a:xfrm>
            <a:custGeom>
              <a:avLst/>
              <a:gdLst/>
              <a:ahLst/>
              <a:cxnLst/>
              <a:rect l="0" t="0" r="0" b="0"/>
              <a:pathLst>
                <a:path w="160995" h="174266">
                  <a:moveTo>
                    <a:pt x="86346" y="24271"/>
                  </a:moveTo>
                  <a:lnTo>
                    <a:pt x="83212" y="15671"/>
                  </a:lnTo>
                  <a:lnTo>
                    <a:pt x="78508" y="9245"/>
                  </a:lnTo>
                  <a:lnTo>
                    <a:pt x="71729" y="4444"/>
                  </a:lnTo>
                  <a:lnTo>
                    <a:pt x="63454" y="1248"/>
                  </a:lnTo>
                  <a:lnTo>
                    <a:pt x="54636" y="0"/>
                  </a:lnTo>
                  <a:lnTo>
                    <a:pt x="45884" y="723"/>
                  </a:lnTo>
                  <a:lnTo>
                    <a:pt x="37600" y="3476"/>
                  </a:lnTo>
                  <a:lnTo>
                    <a:pt x="30128" y="8514"/>
                  </a:lnTo>
                  <a:lnTo>
                    <a:pt x="23558" y="15752"/>
                  </a:lnTo>
                  <a:lnTo>
                    <a:pt x="17793" y="24847"/>
                  </a:lnTo>
                  <a:lnTo>
                    <a:pt x="12673" y="35385"/>
                  </a:lnTo>
                  <a:lnTo>
                    <a:pt x="8046" y="46982"/>
                  </a:lnTo>
                  <a:lnTo>
                    <a:pt x="4104" y="59174"/>
                  </a:lnTo>
                  <a:lnTo>
                    <a:pt x="1360" y="71423"/>
                  </a:lnTo>
                  <a:lnTo>
                    <a:pt x="0" y="83435"/>
                  </a:lnTo>
                  <a:lnTo>
                    <a:pt x="72" y="95126"/>
                  </a:lnTo>
                  <a:lnTo>
                    <a:pt x="1639" y="106517"/>
                  </a:lnTo>
                  <a:lnTo>
                    <a:pt x="4590" y="117659"/>
                  </a:lnTo>
                  <a:lnTo>
                    <a:pt x="8842" y="128449"/>
                  </a:lnTo>
                  <a:lnTo>
                    <a:pt x="14437" y="138628"/>
                  </a:lnTo>
                  <a:lnTo>
                    <a:pt x="21280" y="148100"/>
                  </a:lnTo>
                  <a:lnTo>
                    <a:pt x="29485" y="156596"/>
                  </a:lnTo>
                  <a:lnTo>
                    <a:pt x="39427" y="163626"/>
                  </a:lnTo>
                  <a:lnTo>
                    <a:pt x="51145" y="169046"/>
                  </a:lnTo>
                  <a:lnTo>
                    <a:pt x="64083" y="172702"/>
                  </a:lnTo>
                  <a:lnTo>
                    <a:pt x="77297" y="174265"/>
                  </a:lnTo>
                  <a:lnTo>
                    <a:pt x="90214" y="173760"/>
                  </a:lnTo>
                  <a:lnTo>
                    <a:pt x="102476" y="171490"/>
                  </a:lnTo>
                  <a:lnTo>
                    <a:pt x="113786" y="167841"/>
                  </a:lnTo>
                  <a:lnTo>
                    <a:pt x="124087" y="163165"/>
                  </a:lnTo>
                  <a:lnTo>
                    <a:pt x="133342" y="157588"/>
                  </a:lnTo>
                  <a:lnTo>
                    <a:pt x="141429" y="151022"/>
                  </a:lnTo>
                  <a:lnTo>
                    <a:pt x="148384" y="143487"/>
                  </a:lnTo>
                  <a:lnTo>
                    <a:pt x="154057" y="134801"/>
                  </a:lnTo>
                  <a:lnTo>
                    <a:pt x="158047" y="124527"/>
                  </a:lnTo>
                  <a:lnTo>
                    <a:pt x="160285" y="112582"/>
                  </a:lnTo>
                  <a:lnTo>
                    <a:pt x="160994" y="99492"/>
                  </a:lnTo>
                  <a:lnTo>
                    <a:pt x="160489" y="86174"/>
                  </a:lnTo>
                  <a:lnTo>
                    <a:pt x="159069" y="73192"/>
                  </a:lnTo>
                  <a:lnTo>
                    <a:pt x="156660" y="61055"/>
                  </a:lnTo>
                  <a:lnTo>
                    <a:pt x="152841" y="50363"/>
                  </a:lnTo>
                  <a:lnTo>
                    <a:pt x="147509" y="41294"/>
                  </a:lnTo>
                  <a:lnTo>
                    <a:pt x="141291" y="33829"/>
                  </a:lnTo>
                  <a:lnTo>
                    <a:pt x="134766" y="27214"/>
                  </a:lnTo>
                  <a:lnTo>
                    <a:pt x="127362" y="20869"/>
                  </a:lnTo>
                  <a:lnTo>
                    <a:pt x="117932" y="137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12435" y="2232041"/>
              <a:ext cx="189514" cy="214331"/>
            </a:xfrm>
            <a:custGeom>
              <a:avLst/>
              <a:gdLst/>
              <a:ahLst/>
              <a:cxnLst/>
              <a:rect l="0" t="0" r="0" b="0"/>
              <a:pathLst>
                <a:path w="189514" h="214331">
                  <a:moveTo>
                    <a:pt x="0" y="94757"/>
                  </a:moveTo>
                  <a:lnTo>
                    <a:pt x="5867" y="103558"/>
                  </a:lnTo>
                  <a:lnTo>
                    <a:pt x="11432" y="111905"/>
                  </a:lnTo>
                  <a:lnTo>
                    <a:pt x="17231" y="120603"/>
                  </a:lnTo>
                  <a:lnTo>
                    <a:pt x="23312" y="129724"/>
                  </a:lnTo>
                  <a:lnTo>
                    <a:pt x="29641" y="139219"/>
                  </a:lnTo>
                  <a:lnTo>
                    <a:pt x="36170" y="149011"/>
                  </a:lnTo>
                  <a:lnTo>
                    <a:pt x="42846" y="159025"/>
                  </a:lnTo>
                  <a:lnTo>
                    <a:pt x="49628" y="169199"/>
                  </a:lnTo>
                  <a:lnTo>
                    <a:pt x="56486" y="179481"/>
                  </a:lnTo>
                  <a:lnTo>
                    <a:pt x="63395" y="189672"/>
                  </a:lnTo>
                  <a:lnTo>
                    <a:pt x="70340" y="199442"/>
                  </a:lnTo>
                  <a:lnTo>
                    <a:pt x="77260" y="208564"/>
                  </a:lnTo>
                  <a:lnTo>
                    <a:pt x="82422" y="214330"/>
                  </a:lnTo>
                  <a:lnTo>
                    <a:pt x="83742" y="214051"/>
                  </a:lnTo>
                  <a:lnTo>
                    <a:pt x="82010" y="209783"/>
                  </a:lnTo>
                  <a:lnTo>
                    <a:pt x="78480" y="203029"/>
                  </a:lnTo>
                  <a:lnTo>
                    <a:pt x="74205" y="194388"/>
                  </a:lnTo>
                  <a:lnTo>
                    <a:pt x="69771" y="184259"/>
                  </a:lnTo>
                  <a:lnTo>
                    <a:pt x="65266" y="173156"/>
                  </a:lnTo>
                  <a:lnTo>
                    <a:pt x="60453" y="161689"/>
                  </a:lnTo>
                  <a:lnTo>
                    <a:pt x="55207" y="150222"/>
                  </a:lnTo>
                  <a:lnTo>
                    <a:pt x="49694" y="138737"/>
                  </a:lnTo>
                  <a:lnTo>
                    <a:pt x="44289" y="126958"/>
                  </a:lnTo>
                  <a:lnTo>
                    <a:pt x="39215" y="114739"/>
                  </a:lnTo>
                  <a:lnTo>
                    <a:pt x="34840" y="102244"/>
                  </a:lnTo>
                  <a:lnTo>
                    <a:pt x="31741" y="89848"/>
                  </a:lnTo>
                  <a:lnTo>
                    <a:pt x="30110" y="77770"/>
                  </a:lnTo>
                  <a:lnTo>
                    <a:pt x="29983" y="66219"/>
                  </a:lnTo>
                  <a:lnTo>
                    <a:pt x="31411" y="55461"/>
                  </a:lnTo>
                  <a:lnTo>
                    <a:pt x="34264" y="45565"/>
                  </a:lnTo>
                  <a:lnTo>
                    <a:pt x="38449" y="36598"/>
                  </a:lnTo>
                  <a:lnTo>
                    <a:pt x="43999" y="28714"/>
                  </a:lnTo>
                  <a:lnTo>
                    <a:pt x="50811" y="21894"/>
                  </a:lnTo>
                  <a:lnTo>
                    <a:pt x="58995" y="16143"/>
                  </a:lnTo>
                  <a:lnTo>
                    <a:pt x="68923" y="11569"/>
                  </a:lnTo>
                  <a:lnTo>
                    <a:pt x="80636" y="8121"/>
                  </a:lnTo>
                  <a:lnTo>
                    <a:pt x="93740" y="5617"/>
                  </a:lnTo>
                  <a:lnTo>
                    <a:pt x="107598" y="3845"/>
                  </a:lnTo>
                  <a:lnTo>
                    <a:pt x="121755" y="2613"/>
                  </a:lnTo>
                  <a:lnTo>
                    <a:pt x="135575" y="1765"/>
                  </a:lnTo>
                  <a:lnTo>
                    <a:pt x="149615" y="1095"/>
                  </a:lnTo>
                  <a:lnTo>
                    <a:pt x="166219" y="540"/>
                  </a:lnTo>
                  <a:lnTo>
                    <a:pt x="18951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12477" y="2275876"/>
              <a:ext cx="223940" cy="366778"/>
            </a:xfrm>
            <a:custGeom>
              <a:avLst/>
              <a:gdLst/>
              <a:ahLst/>
              <a:cxnLst/>
              <a:rect l="0" t="0" r="0" b="0"/>
              <a:pathLst>
                <a:path w="223940" h="366778">
                  <a:moveTo>
                    <a:pt x="189512" y="103564"/>
                  </a:moveTo>
                  <a:lnTo>
                    <a:pt x="189378" y="91896"/>
                  </a:lnTo>
                  <a:lnTo>
                    <a:pt x="188098" y="81408"/>
                  </a:lnTo>
                  <a:lnTo>
                    <a:pt x="185505" y="71110"/>
                  </a:lnTo>
                  <a:lnTo>
                    <a:pt x="181786" y="60981"/>
                  </a:lnTo>
                  <a:lnTo>
                    <a:pt x="177153" y="51286"/>
                  </a:lnTo>
                  <a:lnTo>
                    <a:pt x="171820" y="42150"/>
                  </a:lnTo>
                  <a:lnTo>
                    <a:pt x="165973" y="33547"/>
                  </a:lnTo>
                  <a:lnTo>
                    <a:pt x="159759" y="25385"/>
                  </a:lnTo>
                  <a:lnTo>
                    <a:pt x="153279" y="17576"/>
                  </a:lnTo>
                  <a:lnTo>
                    <a:pt x="146285" y="10517"/>
                  </a:lnTo>
                  <a:lnTo>
                    <a:pt x="138219" y="5061"/>
                  </a:lnTo>
                  <a:lnTo>
                    <a:pt x="128872" y="1546"/>
                  </a:lnTo>
                  <a:lnTo>
                    <a:pt x="118660" y="0"/>
                  </a:lnTo>
                  <a:lnTo>
                    <a:pt x="108420" y="401"/>
                  </a:lnTo>
                  <a:lnTo>
                    <a:pt x="98650" y="2528"/>
                  </a:lnTo>
                  <a:lnTo>
                    <a:pt x="89653" y="6209"/>
                  </a:lnTo>
                  <a:lnTo>
                    <a:pt x="81688" y="11413"/>
                  </a:lnTo>
                  <a:lnTo>
                    <a:pt x="74787" y="17986"/>
                  </a:lnTo>
                  <a:lnTo>
                    <a:pt x="68967" y="25837"/>
                  </a:lnTo>
                  <a:lnTo>
                    <a:pt x="64340" y="35009"/>
                  </a:lnTo>
                  <a:lnTo>
                    <a:pt x="60852" y="45402"/>
                  </a:lnTo>
                  <a:lnTo>
                    <a:pt x="58320" y="56805"/>
                  </a:lnTo>
                  <a:lnTo>
                    <a:pt x="56529" y="68982"/>
                  </a:lnTo>
                  <a:lnTo>
                    <a:pt x="55293" y="81720"/>
                  </a:lnTo>
                  <a:lnTo>
                    <a:pt x="54783" y="94526"/>
                  </a:lnTo>
                  <a:lnTo>
                    <a:pt x="55496" y="106664"/>
                  </a:lnTo>
                  <a:lnTo>
                    <a:pt x="57609" y="117788"/>
                  </a:lnTo>
                  <a:lnTo>
                    <a:pt x="60992" y="127900"/>
                  </a:lnTo>
                  <a:lnTo>
                    <a:pt x="65406" y="137160"/>
                  </a:lnTo>
                  <a:lnTo>
                    <a:pt x="70607" y="145748"/>
                  </a:lnTo>
                  <a:lnTo>
                    <a:pt x="76709" y="153348"/>
                  </a:lnTo>
                  <a:lnTo>
                    <a:pt x="84161" y="159176"/>
                  </a:lnTo>
                  <a:lnTo>
                    <a:pt x="93090" y="162945"/>
                  </a:lnTo>
                  <a:lnTo>
                    <a:pt x="103018" y="164662"/>
                  </a:lnTo>
                  <a:lnTo>
                    <a:pt x="113067" y="164377"/>
                  </a:lnTo>
                  <a:lnTo>
                    <a:pt x="122707" y="162328"/>
                  </a:lnTo>
                  <a:lnTo>
                    <a:pt x="131619" y="158700"/>
                  </a:lnTo>
                  <a:lnTo>
                    <a:pt x="139526" y="153531"/>
                  </a:lnTo>
                  <a:lnTo>
                    <a:pt x="146394" y="146986"/>
                  </a:lnTo>
                  <a:lnTo>
                    <a:pt x="152361" y="139323"/>
                  </a:lnTo>
                  <a:lnTo>
                    <a:pt x="157618" y="130810"/>
                  </a:lnTo>
                  <a:lnTo>
                    <a:pt x="162361" y="121734"/>
                  </a:lnTo>
                  <a:lnTo>
                    <a:pt x="167234" y="114307"/>
                  </a:lnTo>
                  <a:lnTo>
                    <a:pt x="172457" y="111835"/>
                  </a:lnTo>
                  <a:lnTo>
                    <a:pt x="177239" y="114389"/>
                  </a:lnTo>
                  <a:lnTo>
                    <a:pt x="181514" y="120341"/>
                  </a:lnTo>
                  <a:lnTo>
                    <a:pt x="185452" y="128291"/>
                  </a:lnTo>
                  <a:lnTo>
                    <a:pt x="189198" y="137690"/>
                  </a:lnTo>
                  <a:lnTo>
                    <a:pt x="192839" y="148659"/>
                  </a:lnTo>
                  <a:lnTo>
                    <a:pt x="196422" y="161188"/>
                  </a:lnTo>
                  <a:lnTo>
                    <a:pt x="199974" y="175062"/>
                  </a:lnTo>
                  <a:lnTo>
                    <a:pt x="203510" y="189995"/>
                  </a:lnTo>
                  <a:lnTo>
                    <a:pt x="207035" y="205714"/>
                  </a:lnTo>
                  <a:lnTo>
                    <a:pt x="210553" y="221832"/>
                  </a:lnTo>
                  <a:lnTo>
                    <a:pt x="214069" y="237873"/>
                  </a:lnTo>
                  <a:lnTo>
                    <a:pt x="217573" y="253586"/>
                  </a:lnTo>
                  <a:lnTo>
                    <a:pt x="220739" y="268915"/>
                  </a:lnTo>
                  <a:lnTo>
                    <a:pt x="222954" y="283902"/>
                  </a:lnTo>
                  <a:lnTo>
                    <a:pt x="223939" y="298598"/>
                  </a:lnTo>
                  <a:lnTo>
                    <a:pt x="223106" y="312417"/>
                  </a:lnTo>
                  <a:lnTo>
                    <a:pt x="219430" y="324187"/>
                  </a:lnTo>
                  <a:lnTo>
                    <a:pt x="212611" y="333434"/>
                  </a:lnTo>
                  <a:lnTo>
                    <a:pt x="202809" y="340321"/>
                  </a:lnTo>
                  <a:lnTo>
                    <a:pt x="190275" y="345275"/>
                  </a:lnTo>
                  <a:lnTo>
                    <a:pt x="175448" y="348757"/>
                  </a:lnTo>
                  <a:lnTo>
                    <a:pt x="159158" y="351168"/>
                  </a:lnTo>
                  <a:lnTo>
                    <a:pt x="142482" y="352819"/>
                  </a:lnTo>
                  <a:lnTo>
                    <a:pt x="126050" y="353945"/>
                  </a:lnTo>
                  <a:lnTo>
                    <a:pt x="109921" y="354877"/>
                  </a:lnTo>
                  <a:lnTo>
                    <a:pt x="93792" y="356036"/>
                  </a:lnTo>
                  <a:lnTo>
                    <a:pt x="77475" y="357628"/>
                  </a:lnTo>
                  <a:lnTo>
                    <a:pt x="61478" y="359520"/>
                  </a:lnTo>
                  <a:lnTo>
                    <a:pt x="45258" y="361526"/>
                  </a:lnTo>
                  <a:lnTo>
                    <a:pt x="26269" y="363826"/>
                  </a:lnTo>
                  <a:lnTo>
                    <a:pt x="0" y="36677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678689" y="2249212"/>
              <a:ext cx="260213" cy="257847"/>
            </a:xfrm>
            <a:custGeom>
              <a:avLst/>
              <a:gdLst/>
              <a:ahLst/>
              <a:cxnLst/>
              <a:rect l="0" t="0" r="0" b="0"/>
              <a:pathLst>
                <a:path w="260213" h="257847">
                  <a:moveTo>
                    <a:pt x="18057" y="98642"/>
                  </a:moveTo>
                  <a:lnTo>
                    <a:pt x="26992" y="101509"/>
                  </a:lnTo>
                  <a:lnTo>
                    <a:pt x="36620" y="103651"/>
                  </a:lnTo>
                  <a:lnTo>
                    <a:pt x="47902" y="105245"/>
                  </a:lnTo>
                  <a:lnTo>
                    <a:pt x="60397" y="106080"/>
                  </a:lnTo>
                  <a:lnTo>
                    <a:pt x="73228" y="105632"/>
                  </a:lnTo>
                  <a:lnTo>
                    <a:pt x="85842" y="103718"/>
                  </a:lnTo>
                  <a:lnTo>
                    <a:pt x="97880" y="100309"/>
                  </a:lnTo>
                  <a:lnTo>
                    <a:pt x="109025" y="95352"/>
                  </a:lnTo>
                  <a:lnTo>
                    <a:pt x="119209" y="88975"/>
                  </a:lnTo>
                  <a:lnTo>
                    <a:pt x="128214" y="81271"/>
                  </a:lnTo>
                  <a:lnTo>
                    <a:pt x="135598" y="72205"/>
                  </a:lnTo>
                  <a:lnTo>
                    <a:pt x="141258" y="61896"/>
                  </a:lnTo>
                  <a:lnTo>
                    <a:pt x="144909" y="50891"/>
                  </a:lnTo>
                  <a:lnTo>
                    <a:pt x="145936" y="40045"/>
                  </a:lnTo>
                  <a:lnTo>
                    <a:pt x="144245" y="29839"/>
                  </a:lnTo>
                  <a:lnTo>
                    <a:pt x="139855" y="20699"/>
                  </a:lnTo>
                  <a:lnTo>
                    <a:pt x="132647" y="13165"/>
                  </a:lnTo>
                  <a:lnTo>
                    <a:pt x="122846" y="7366"/>
                  </a:lnTo>
                  <a:lnTo>
                    <a:pt x="111235" y="3268"/>
                  </a:lnTo>
                  <a:lnTo>
                    <a:pt x="98926" y="869"/>
                  </a:lnTo>
                  <a:lnTo>
                    <a:pt x="86625" y="0"/>
                  </a:lnTo>
                  <a:lnTo>
                    <a:pt x="74778" y="701"/>
                  </a:lnTo>
                  <a:lnTo>
                    <a:pt x="63749" y="3289"/>
                  </a:lnTo>
                  <a:lnTo>
                    <a:pt x="53631" y="7770"/>
                  </a:lnTo>
                  <a:lnTo>
                    <a:pt x="44329" y="13879"/>
                  </a:lnTo>
                  <a:lnTo>
                    <a:pt x="35678" y="21267"/>
                  </a:lnTo>
                  <a:lnTo>
                    <a:pt x="27527" y="29610"/>
                  </a:lnTo>
                  <a:lnTo>
                    <a:pt x="20065" y="38803"/>
                  </a:lnTo>
                  <a:lnTo>
                    <a:pt x="13805" y="48951"/>
                  </a:lnTo>
                  <a:lnTo>
                    <a:pt x="8927" y="60041"/>
                  </a:lnTo>
                  <a:lnTo>
                    <a:pt x="5312" y="72097"/>
                  </a:lnTo>
                  <a:lnTo>
                    <a:pt x="2720" y="85254"/>
                  </a:lnTo>
                  <a:lnTo>
                    <a:pt x="910" y="99474"/>
                  </a:lnTo>
                  <a:lnTo>
                    <a:pt x="0" y="114432"/>
                  </a:lnTo>
                  <a:lnTo>
                    <a:pt x="436" y="129618"/>
                  </a:lnTo>
                  <a:lnTo>
                    <a:pt x="2363" y="144715"/>
                  </a:lnTo>
                  <a:lnTo>
                    <a:pt x="5792" y="159444"/>
                  </a:lnTo>
                  <a:lnTo>
                    <a:pt x="10769" y="173488"/>
                  </a:lnTo>
                  <a:lnTo>
                    <a:pt x="17159" y="186743"/>
                  </a:lnTo>
                  <a:lnTo>
                    <a:pt x="24873" y="199118"/>
                  </a:lnTo>
                  <a:lnTo>
                    <a:pt x="33947" y="210445"/>
                  </a:lnTo>
                  <a:lnTo>
                    <a:pt x="44271" y="220729"/>
                  </a:lnTo>
                  <a:lnTo>
                    <a:pt x="55626" y="229959"/>
                  </a:lnTo>
                  <a:lnTo>
                    <a:pt x="67771" y="238022"/>
                  </a:lnTo>
                  <a:lnTo>
                    <a:pt x="80495" y="244957"/>
                  </a:lnTo>
                  <a:lnTo>
                    <a:pt x="93633" y="250616"/>
                  </a:lnTo>
                  <a:lnTo>
                    <a:pt x="107057" y="254595"/>
                  </a:lnTo>
                  <a:lnTo>
                    <a:pt x="120684" y="256830"/>
                  </a:lnTo>
                  <a:lnTo>
                    <a:pt x="134617" y="257706"/>
                  </a:lnTo>
                  <a:lnTo>
                    <a:pt x="149115" y="257846"/>
                  </a:lnTo>
                  <a:lnTo>
                    <a:pt x="164271" y="257686"/>
                  </a:lnTo>
                  <a:lnTo>
                    <a:pt x="179848" y="257446"/>
                  </a:lnTo>
                  <a:lnTo>
                    <a:pt x="197213" y="257193"/>
                  </a:lnTo>
                  <a:lnTo>
                    <a:pt x="221247" y="256914"/>
                  </a:lnTo>
                  <a:lnTo>
                    <a:pt x="260212" y="25657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841474" y="2736553"/>
            <a:ext cx="1704326" cy="912098"/>
            <a:chOff x="841474" y="2736553"/>
            <a:chExt cx="1704326" cy="912098"/>
          </a:xfrm>
        </p:grpSpPr>
        <p:sp>
          <p:nvSpPr>
            <p:cNvPr id="104" name="Freeform 103"/>
            <p:cNvSpPr/>
            <p:nvPr/>
          </p:nvSpPr>
          <p:spPr>
            <a:xfrm>
              <a:off x="841474" y="3085902"/>
              <a:ext cx="241055" cy="270468"/>
            </a:xfrm>
            <a:custGeom>
              <a:avLst/>
              <a:gdLst/>
              <a:ahLst/>
              <a:cxnLst/>
              <a:rect l="0" t="0" r="0" b="0"/>
              <a:pathLst>
                <a:path w="241055" h="270468">
                  <a:moveTo>
                    <a:pt x="200847" y="9476"/>
                  </a:moveTo>
                  <a:lnTo>
                    <a:pt x="191978" y="6609"/>
                  </a:lnTo>
                  <a:lnTo>
                    <a:pt x="182992" y="4467"/>
                  </a:lnTo>
                  <a:lnTo>
                    <a:pt x="172996" y="2864"/>
                  </a:lnTo>
                  <a:lnTo>
                    <a:pt x="162016" y="1683"/>
                  </a:lnTo>
                  <a:lnTo>
                    <a:pt x="150204" y="835"/>
                  </a:lnTo>
                  <a:lnTo>
                    <a:pt x="137750" y="242"/>
                  </a:lnTo>
                  <a:lnTo>
                    <a:pt x="124985" y="0"/>
                  </a:lnTo>
                  <a:lnTo>
                    <a:pt x="112353" y="365"/>
                  </a:lnTo>
                  <a:lnTo>
                    <a:pt x="100084" y="1429"/>
                  </a:lnTo>
                  <a:lnTo>
                    <a:pt x="88222" y="3297"/>
                  </a:lnTo>
                  <a:lnTo>
                    <a:pt x="76716" y="6153"/>
                  </a:lnTo>
                  <a:lnTo>
                    <a:pt x="65493" y="10003"/>
                  </a:lnTo>
                  <a:lnTo>
                    <a:pt x="54480" y="14707"/>
                  </a:lnTo>
                  <a:lnTo>
                    <a:pt x="43618" y="20082"/>
                  </a:lnTo>
                  <a:lnTo>
                    <a:pt x="32875" y="25963"/>
                  </a:lnTo>
                  <a:lnTo>
                    <a:pt x="22711" y="32539"/>
                  </a:lnTo>
                  <a:lnTo>
                    <a:pt x="14023" y="40316"/>
                  </a:lnTo>
                  <a:lnTo>
                    <a:pt x="7193" y="49467"/>
                  </a:lnTo>
                  <a:lnTo>
                    <a:pt x="2440" y="59545"/>
                  </a:lnTo>
                  <a:lnTo>
                    <a:pt x="66" y="69695"/>
                  </a:lnTo>
                  <a:lnTo>
                    <a:pt x="0" y="79404"/>
                  </a:lnTo>
                  <a:lnTo>
                    <a:pt x="2209" y="88361"/>
                  </a:lnTo>
                  <a:lnTo>
                    <a:pt x="6874" y="96298"/>
                  </a:lnTo>
                  <a:lnTo>
                    <a:pt x="13865" y="103182"/>
                  </a:lnTo>
                  <a:lnTo>
                    <a:pt x="22963" y="108990"/>
                  </a:lnTo>
                  <a:lnTo>
                    <a:pt x="34034" y="113608"/>
                  </a:lnTo>
                  <a:lnTo>
                    <a:pt x="46803" y="117086"/>
                  </a:lnTo>
                  <a:lnTo>
                    <a:pt x="60596" y="119441"/>
                  </a:lnTo>
                  <a:lnTo>
                    <a:pt x="74458" y="120582"/>
                  </a:lnTo>
                  <a:lnTo>
                    <a:pt x="87850" y="120581"/>
                  </a:lnTo>
                  <a:lnTo>
                    <a:pt x="100619" y="119956"/>
                  </a:lnTo>
                  <a:lnTo>
                    <a:pt x="112808" y="119538"/>
                  </a:lnTo>
                  <a:lnTo>
                    <a:pt x="124526" y="119783"/>
                  </a:lnTo>
                  <a:lnTo>
                    <a:pt x="135888" y="120782"/>
                  </a:lnTo>
                  <a:lnTo>
                    <a:pt x="146993" y="122450"/>
                  </a:lnTo>
                  <a:lnTo>
                    <a:pt x="157916" y="124652"/>
                  </a:lnTo>
                  <a:lnTo>
                    <a:pt x="168712" y="127418"/>
                  </a:lnTo>
                  <a:lnTo>
                    <a:pt x="179421" y="130945"/>
                  </a:lnTo>
                  <a:lnTo>
                    <a:pt x="190067" y="135282"/>
                  </a:lnTo>
                  <a:lnTo>
                    <a:pt x="200504" y="140498"/>
                  </a:lnTo>
                  <a:lnTo>
                    <a:pt x="210439" y="146755"/>
                  </a:lnTo>
                  <a:lnTo>
                    <a:pt x="219737" y="154046"/>
                  </a:lnTo>
                  <a:lnTo>
                    <a:pt x="227946" y="162384"/>
                  </a:lnTo>
                  <a:lnTo>
                    <a:pt x="234250" y="171882"/>
                  </a:lnTo>
                  <a:lnTo>
                    <a:pt x="238373" y="182491"/>
                  </a:lnTo>
                  <a:lnTo>
                    <a:pt x="240514" y="193867"/>
                  </a:lnTo>
                  <a:lnTo>
                    <a:pt x="241054" y="205496"/>
                  </a:lnTo>
                  <a:lnTo>
                    <a:pt x="240374" y="217047"/>
                  </a:lnTo>
                  <a:lnTo>
                    <a:pt x="238481" y="228072"/>
                  </a:lnTo>
                  <a:lnTo>
                    <a:pt x="235017" y="237943"/>
                  </a:lnTo>
                  <a:lnTo>
                    <a:pt x="229908" y="246425"/>
                  </a:lnTo>
                  <a:lnTo>
                    <a:pt x="223190" y="253459"/>
                  </a:lnTo>
                  <a:lnTo>
                    <a:pt x="214854" y="258976"/>
                  </a:lnTo>
                  <a:lnTo>
                    <a:pt x="205053" y="263096"/>
                  </a:lnTo>
                  <a:lnTo>
                    <a:pt x="193895" y="266069"/>
                  </a:lnTo>
                  <a:lnTo>
                    <a:pt x="181357" y="268165"/>
                  </a:lnTo>
                  <a:lnTo>
                    <a:pt x="167558" y="269614"/>
                  </a:lnTo>
                  <a:lnTo>
                    <a:pt x="152887" y="270437"/>
                  </a:lnTo>
                  <a:lnTo>
                    <a:pt x="137894" y="270467"/>
                  </a:lnTo>
                  <a:lnTo>
                    <a:pt x="122931" y="269677"/>
                  </a:lnTo>
                  <a:lnTo>
                    <a:pt x="108353" y="268325"/>
                  </a:lnTo>
                  <a:lnTo>
                    <a:pt x="92969" y="266740"/>
                  </a:lnTo>
                  <a:lnTo>
                    <a:pt x="73198" y="264783"/>
                  </a:lnTo>
                  <a:lnTo>
                    <a:pt x="42919" y="26216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3250" y="3126180"/>
              <a:ext cx="161399" cy="522471"/>
            </a:xfrm>
            <a:custGeom>
              <a:avLst/>
              <a:gdLst/>
              <a:ahLst/>
              <a:cxnLst/>
              <a:rect l="0" t="0" r="0" b="0"/>
              <a:pathLst>
                <a:path w="161399" h="522471">
                  <a:moveTo>
                    <a:pt x="19641" y="169239"/>
                  </a:moveTo>
                  <a:lnTo>
                    <a:pt x="19641" y="183909"/>
                  </a:lnTo>
                  <a:lnTo>
                    <a:pt x="19641" y="197819"/>
                  </a:lnTo>
                  <a:lnTo>
                    <a:pt x="19645" y="212308"/>
                  </a:lnTo>
                  <a:lnTo>
                    <a:pt x="19818" y="227164"/>
                  </a:lnTo>
                  <a:lnTo>
                    <a:pt x="20466" y="241692"/>
                  </a:lnTo>
                  <a:lnTo>
                    <a:pt x="21720" y="255515"/>
                  </a:lnTo>
                  <a:lnTo>
                    <a:pt x="23545" y="268899"/>
                  </a:lnTo>
                  <a:lnTo>
                    <a:pt x="25842" y="282559"/>
                  </a:lnTo>
                  <a:lnTo>
                    <a:pt x="28498" y="296902"/>
                  </a:lnTo>
                  <a:lnTo>
                    <a:pt x="31416" y="312164"/>
                  </a:lnTo>
                  <a:lnTo>
                    <a:pt x="34521" y="328558"/>
                  </a:lnTo>
                  <a:lnTo>
                    <a:pt x="37750" y="346074"/>
                  </a:lnTo>
                  <a:lnTo>
                    <a:pt x="40901" y="364381"/>
                  </a:lnTo>
                  <a:lnTo>
                    <a:pt x="43636" y="382962"/>
                  </a:lnTo>
                  <a:lnTo>
                    <a:pt x="45813" y="401488"/>
                  </a:lnTo>
                  <a:lnTo>
                    <a:pt x="47613" y="419671"/>
                  </a:lnTo>
                  <a:lnTo>
                    <a:pt x="49437" y="437186"/>
                  </a:lnTo>
                  <a:lnTo>
                    <a:pt x="51509" y="453930"/>
                  </a:lnTo>
                  <a:lnTo>
                    <a:pt x="53563" y="469970"/>
                  </a:lnTo>
                  <a:lnTo>
                    <a:pt x="54957" y="485442"/>
                  </a:lnTo>
                  <a:lnTo>
                    <a:pt x="55374" y="500454"/>
                  </a:lnTo>
                  <a:lnTo>
                    <a:pt x="54803" y="513929"/>
                  </a:lnTo>
                  <a:lnTo>
                    <a:pt x="52747" y="522134"/>
                  </a:lnTo>
                  <a:lnTo>
                    <a:pt x="49461" y="522470"/>
                  </a:lnTo>
                  <a:lnTo>
                    <a:pt x="46625" y="516381"/>
                  </a:lnTo>
                  <a:lnTo>
                    <a:pt x="44450" y="506147"/>
                  </a:lnTo>
                  <a:lnTo>
                    <a:pt x="42463" y="494071"/>
                  </a:lnTo>
                  <a:lnTo>
                    <a:pt x="40329" y="481536"/>
                  </a:lnTo>
                  <a:lnTo>
                    <a:pt x="37924" y="468833"/>
                  </a:lnTo>
                  <a:lnTo>
                    <a:pt x="35246" y="455537"/>
                  </a:lnTo>
                  <a:lnTo>
                    <a:pt x="32337" y="441393"/>
                  </a:lnTo>
                  <a:lnTo>
                    <a:pt x="29252" y="426242"/>
                  </a:lnTo>
                  <a:lnTo>
                    <a:pt x="26037" y="409909"/>
                  </a:lnTo>
                  <a:lnTo>
                    <a:pt x="22730" y="392425"/>
                  </a:lnTo>
                  <a:lnTo>
                    <a:pt x="19358" y="373967"/>
                  </a:lnTo>
                  <a:lnTo>
                    <a:pt x="15941" y="354752"/>
                  </a:lnTo>
                  <a:lnTo>
                    <a:pt x="12499" y="334980"/>
                  </a:lnTo>
                  <a:lnTo>
                    <a:pt x="9204" y="314977"/>
                  </a:lnTo>
                  <a:lnTo>
                    <a:pt x="6372" y="295169"/>
                  </a:lnTo>
                  <a:lnTo>
                    <a:pt x="4134" y="275767"/>
                  </a:lnTo>
                  <a:lnTo>
                    <a:pt x="2463" y="256637"/>
                  </a:lnTo>
                  <a:lnTo>
                    <a:pt x="1258" y="237412"/>
                  </a:lnTo>
                  <a:lnTo>
                    <a:pt x="415" y="217891"/>
                  </a:lnTo>
                  <a:lnTo>
                    <a:pt x="0" y="198355"/>
                  </a:lnTo>
                  <a:lnTo>
                    <a:pt x="246" y="179458"/>
                  </a:lnTo>
                  <a:lnTo>
                    <a:pt x="1226" y="161523"/>
                  </a:lnTo>
                  <a:lnTo>
                    <a:pt x="2866" y="144546"/>
                  </a:lnTo>
                  <a:lnTo>
                    <a:pt x="5038" y="128379"/>
                  </a:lnTo>
                  <a:lnTo>
                    <a:pt x="7610" y="112840"/>
                  </a:lnTo>
                  <a:lnTo>
                    <a:pt x="10472" y="97930"/>
                  </a:lnTo>
                  <a:lnTo>
                    <a:pt x="13539" y="83823"/>
                  </a:lnTo>
                  <a:lnTo>
                    <a:pt x="16753" y="70554"/>
                  </a:lnTo>
                  <a:lnTo>
                    <a:pt x="20232" y="58184"/>
                  </a:lnTo>
                  <a:lnTo>
                    <a:pt x="24253" y="46867"/>
                  </a:lnTo>
                  <a:lnTo>
                    <a:pt x="28933" y="36594"/>
                  </a:lnTo>
                  <a:lnTo>
                    <a:pt x="34552" y="27372"/>
                  </a:lnTo>
                  <a:lnTo>
                    <a:pt x="41614" y="19316"/>
                  </a:lnTo>
                  <a:lnTo>
                    <a:pt x="50258" y="12385"/>
                  </a:lnTo>
                  <a:lnTo>
                    <a:pt x="60319" y="6730"/>
                  </a:lnTo>
                  <a:lnTo>
                    <a:pt x="71514" y="2754"/>
                  </a:lnTo>
                  <a:lnTo>
                    <a:pt x="83552" y="529"/>
                  </a:lnTo>
                  <a:lnTo>
                    <a:pt x="95870" y="0"/>
                  </a:lnTo>
                  <a:lnTo>
                    <a:pt x="107672" y="1158"/>
                  </a:lnTo>
                  <a:lnTo>
                    <a:pt x="118562" y="3829"/>
                  </a:lnTo>
                  <a:lnTo>
                    <a:pt x="128345" y="7892"/>
                  </a:lnTo>
                  <a:lnTo>
                    <a:pt x="136852" y="13360"/>
                  </a:lnTo>
                  <a:lnTo>
                    <a:pt x="144126" y="20114"/>
                  </a:lnTo>
                  <a:lnTo>
                    <a:pt x="150198" y="28089"/>
                  </a:lnTo>
                  <a:lnTo>
                    <a:pt x="154995" y="37344"/>
                  </a:lnTo>
                  <a:lnTo>
                    <a:pt x="158588" y="47788"/>
                  </a:lnTo>
                  <a:lnTo>
                    <a:pt x="160852" y="59055"/>
                  </a:lnTo>
                  <a:lnTo>
                    <a:pt x="161398" y="70610"/>
                  </a:lnTo>
                  <a:lnTo>
                    <a:pt x="160167" y="82121"/>
                  </a:lnTo>
                  <a:lnTo>
                    <a:pt x="157222" y="93458"/>
                  </a:lnTo>
                  <a:lnTo>
                    <a:pt x="152579" y="104604"/>
                  </a:lnTo>
                  <a:lnTo>
                    <a:pt x="146414" y="115578"/>
                  </a:lnTo>
                  <a:lnTo>
                    <a:pt x="138852" y="126254"/>
                  </a:lnTo>
                  <a:lnTo>
                    <a:pt x="129882" y="136356"/>
                  </a:lnTo>
                  <a:lnTo>
                    <a:pt x="119632" y="145780"/>
                  </a:lnTo>
                  <a:lnTo>
                    <a:pt x="108497" y="154414"/>
                  </a:lnTo>
                  <a:lnTo>
                    <a:pt x="97031" y="162068"/>
                  </a:lnTo>
                  <a:lnTo>
                    <a:pt x="85590" y="168730"/>
                  </a:lnTo>
                  <a:lnTo>
                    <a:pt x="74571" y="174391"/>
                  </a:lnTo>
                  <a:lnTo>
                    <a:pt x="63320" y="179509"/>
                  </a:lnTo>
                  <a:lnTo>
                    <a:pt x="49736" y="184535"/>
                  </a:lnTo>
                  <a:lnTo>
                    <a:pt x="30169" y="1902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05575" y="3084908"/>
              <a:ext cx="178985" cy="190453"/>
            </a:xfrm>
            <a:custGeom>
              <a:avLst/>
              <a:gdLst/>
              <a:ahLst/>
              <a:cxnLst/>
              <a:rect l="0" t="0" r="0" b="0"/>
              <a:pathLst>
                <a:path w="178985" h="190453">
                  <a:moveTo>
                    <a:pt x="0" y="115755"/>
                  </a:moveTo>
                  <a:lnTo>
                    <a:pt x="11735" y="115755"/>
                  </a:lnTo>
                  <a:lnTo>
                    <a:pt x="22864" y="115755"/>
                  </a:lnTo>
                  <a:lnTo>
                    <a:pt x="34457" y="115750"/>
                  </a:lnTo>
                  <a:lnTo>
                    <a:pt x="46446" y="115578"/>
                  </a:lnTo>
                  <a:lnTo>
                    <a:pt x="58458" y="114929"/>
                  </a:lnTo>
                  <a:lnTo>
                    <a:pt x="70260" y="113676"/>
                  </a:lnTo>
                  <a:lnTo>
                    <a:pt x="81787" y="111850"/>
                  </a:lnTo>
                  <a:lnTo>
                    <a:pt x="93056" y="109554"/>
                  </a:lnTo>
                  <a:lnTo>
                    <a:pt x="104106" y="106889"/>
                  </a:lnTo>
                  <a:lnTo>
                    <a:pt x="114660" y="103625"/>
                  </a:lnTo>
                  <a:lnTo>
                    <a:pt x="124150" y="99224"/>
                  </a:lnTo>
                  <a:lnTo>
                    <a:pt x="132338" y="93483"/>
                  </a:lnTo>
                  <a:lnTo>
                    <a:pt x="138990" y="86509"/>
                  </a:lnTo>
                  <a:lnTo>
                    <a:pt x="143709" y="78532"/>
                  </a:lnTo>
                  <a:lnTo>
                    <a:pt x="146464" y="69794"/>
                  </a:lnTo>
                  <a:lnTo>
                    <a:pt x="147196" y="60505"/>
                  </a:lnTo>
                  <a:lnTo>
                    <a:pt x="145650" y="50824"/>
                  </a:lnTo>
                  <a:lnTo>
                    <a:pt x="141904" y="40881"/>
                  </a:lnTo>
                  <a:lnTo>
                    <a:pt x="136136" y="31087"/>
                  </a:lnTo>
                  <a:lnTo>
                    <a:pt x="128454" y="22118"/>
                  </a:lnTo>
                  <a:lnTo>
                    <a:pt x="119108" y="14281"/>
                  </a:lnTo>
                  <a:lnTo>
                    <a:pt x="108598" y="7867"/>
                  </a:lnTo>
                  <a:lnTo>
                    <a:pt x="97560" y="3307"/>
                  </a:lnTo>
                  <a:lnTo>
                    <a:pt x="86404" y="659"/>
                  </a:lnTo>
                  <a:lnTo>
                    <a:pt x="75476" y="0"/>
                  </a:lnTo>
                  <a:lnTo>
                    <a:pt x="65138" y="1593"/>
                  </a:lnTo>
                  <a:lnTo>
                    <a:pt x="55519" y="5363"/>
                  </a:lnTo>
                  <a:lnTo>
                    <a:pt x="46568" y="10806"/>
                  </a:lnTo>
                  <a:lnTo>
                    <a:pt x="38162" y="17206"/>
                  </a:lnTo>
                  <a:lnTo>
                    <a:pt x="30178" y="24069"/>
                  </a:lnTo>
                  <a:lnTo>
                    <a:pt x="22830" y="31453"/>
                  </a:lnTo>
                  <a:lnTo>
                    <a:pt x="16647" y="39847"/>
                  </a:lnTo>
                  <a:lnTo>
                    <a:pt x="11821" y="49457"/>
                  </a:lnTo>
                  <a:lnTo>
                    <a:pt x="8241" y="60200"/>
                  </a:lnTo>
                  <a:lnTo>
                    <a:pt x="5672" y="71869"/>
                  </a:lnTo>
                  <a:lnTo>
                    <a:pt x="3883" y="84237"/>
                  </a:lnTo>
                  <a:lnTo>
                    <a:pt x="3155" y="96949"/>
                  </a:lnTo>
                  <a:lnTo>
                    <a:pt x="4247" y="109550"/>
                  </a:lnTo>
                  <a:lnTo>
                    <a:pt x="7423" y="121793"/>
                  </a:lnTo>
                  <a:lnTo>
                    <a:pt x="12334" y="133470"/>
                  </a:lnTo>
                  <a:lnTo>
                    <a:pt x="18312" y="144319"/>
                  </a:lnTo>
                  <a:lnTo>
                    <a:pt x="24854" y="154279"/>
                  </a:lnTo>
                  <a:lnTo>
                    <a:pt x="31838" y="163290"/>
                  </a:lnTo>
                  <a:lnTo>
                    <a:pt x="39424" y="171206"/>
                  </a:lnTo>
                  <a:lnTo>
                    <a:pt x="47670" y="178042"/>
                  </a:lnTo>
                  <a:lnTo>
                    <a:pt x="56512" y="183634"/>
                  </a:lnTo>
                  <a:lnTo>
                    <a:pt x="65832" y="187568"/>
                  </a:lnTo>
                  <a:lnTo>
                    <a:pt x="75514" y="189770"/>
                  </a:lnTo>
                  <a:lnTo>
                    <a:pt x="85457" y="190452"/>
                  </a:lnTo>
                  <a:lnTo>
                    <a:pt x="95586" y="189931"/>
                  </a:lnTo>
                  <a:lnTo>
                    <a:pt x="105843" y="188504"/>
                  </a:lnTo>
                  <a:lnTo>
                    <a:pt x="116187" y="186261"/>
                  </a:lnTo>
                  <a:lnTo>
                    <a:pt x="126592" y="183086"/>
                  </a:lnTo>
                  <a:lnTo>
                    <a:pt x="137024" y="178999"/>
                  </a:lnTo>
                  <a:lnTo>
                    <a:pt x="147015" y="174439"/>
                  </a:lnTo>
                  <a:lnTo>
                    <a:pt x="156646" y="169741"/>
                  </a:lnTo>
                  <a:lnTo>
                    <a:pt x="166764" y="164489"/>
                  </a:lnTo>
                  <a:lnTo>
                    <a:pt x="178984" y="1578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58259" y="3049658"/>
              <a:ext cx="189514" cy="187488"/>
            </a:xfrm>
            <a:custGeom>
              <a:avLst/>
              <a:gdLst/>
              <a:ahLst/>
              <a:cxnLst/>
              <a:rect l="0" t="0" r="0" b="0"/>
              <a:pathLst>
                <a:path w="189514" h="187488">
                  <a:moveTo>
                    <a:pt x="0" y="87834"/>
                  </a:moveTo>
                  <a:lnTo>
                    <a:pt x="2933" y="96635"/>
                  </a:lnTo>
                  <a:lnTo>
                    <a:pt x="5716" y="104982"/>
                  </a:lnTo>
                  <a:lnTo>
                    <a:pt x="8615" y="113681"/>
                  </a:lnTo>
                  <a:lnTo>
                    <a:pt x="11656" y="122802"/>
                  </a:lnTo>
                  <a:lnTo>
                    <a:pt x="14821" y="132297"/>
                  </a:lnTo>
                  <a:lnTo>
                    <a:pt x="18080" y="142093"/>
                  </a:lnTo>
                  <a:lnTo>
                    <a:pt x="21245" y="152280"/>
                  </a:lnTo>
                  <a:lnTo>
                    <a:pt x="23988" y="163102"/>
                  </a:lnTo>
                  <a:lnTo>
                    <a:pt x="26134" y="174567"/>
                  </a:lnTo>
                  <a:lnTo>
                    <a:pt x="26698" y="183992"/>
                  </a:lnTo>
                  <a:lnTo>
                    <a:pt x="25070" y="187487"/>
                  </a:lnTo>
                  <a:lnTo>
                    <a:pt x="22528" y="185231"/>
                  </a:lnTo>
                  <a:lnTo>
                    <a:pt x="19810" y="178847"/>
                  </a:lnTo>
                  <a:lnTo>
                    <a:pt x="17383" y="169754"/>
                  </a:lnTo>
                  <a:lnTo>
                    <a:pt x="15439" y="158921"/>
                  </a:lnTo>
                  <a:lnTo>
                    <a:pt x="14144" y="146972"/>
                  </a:lnTo>
                  <a:lnTo>
                    <a:pt x="13729" y="134302"/>
                  </a:lnTo>
                  <a:lnTo>
                    <a:pt x="14231" y="121169"/>
                  </a:lnTo>
                  <a:lnTo>
                    <a:pt x="15536" y="107898"/>
                  </a:lnTo>
                  <a:lnTo>
                    <a:pt x="17474" y="94901"/>
                  </a:lnTo>
                  <a:lnTo>
                    <a:pt x="19891" y="82377"/>
                  </a:lnTo>
                  <a:lnTo>
                    <a:pt x="22818" y="70337"/>
                  </a:lnTo>
                  <a:lnTo>
                    <a:pt x="26459" y="58711"/>
                  </a:lnTo>
                  <a:lnTo>
                    <a:pt x="30877" y="47414"/>
                  </a:lnTo>
                  <a:lnTo>
                    <a:pt x="36148" y="36691"/>
                  </a:lnTo>
                  <a:lnTo>
                    <a:pt x="42444" y="27089"/>
                  </a:lnTo>
                  <a:lnTo>
                    <a:pt x="49760" y="18818"/>
                  </a:lnTo>
                  <a:lnTo>
                    <a:pt x="58115" y="11942"/>
                  </a:lnTo>
                  <a:lnTo>
                    <a:pt x="67626" y="6540"/>
                  </a:lnTo>
                  <a:lnTo>
                    <a:pt x="78238" y="2513"/>
                  </a:lnTo>
                  <a:lnTo>
                    <a:pt x="89447" y="113"/>
                  </a:lnTo>
                  <a:lnTo>
                    <a:pt x="100431" y="0"/>
                  </a:lnTo>
                  <a:lnTo>
                    <a:pt x="110740" y="2327"/>
                  </a:lnTo>
                  <a:lnTo>
                    <a:pt x="120286" y="6652"/>
                  </a:lnTo>
                  <a:lnTo>
                    <a:pt x="129159" y="12227"/>
                  </a:lnTo>
                  <a:lnTo>
                    <a:pt x="137492" y="18495"/>
                  </a:lnTo>
                  <a:lnTo>
                    <a:pt x="145259" y="25294"/>
                  </a:lnTo>
                  <a:lnTo>
                    <a:pt x="152264" y="32755"/>
                  </a:lnTo>
                  <a:lnTo>
                    <a:pt x="158463" y="40917"/>
                  </a:lnTo>
                  <a:lnTo>
                    <a:pt x="163950" y="49703"/>
                  </a:lnTo>
                  <a:lnTo>
                    <a:pt x="168870" y="58985"/>
                  </a:lnTo>
                  <a:lnTo>
                    <a:pt x="173362" y="68647"/>
                  </a:lnTo>
                  <a:lnTo>
                    <a:pt x="177379" y="78746"/>
                  </a:lnTo>
                  <a:lnTo>
                    <a:pt x="180705" y="89512"/>
                  </a:lnTo>
                  <a:lnTo>
                    <a:pt x="183277" y="100996"/>
                  </a:lnTo>
                  <a:lnTo>
                    <a:pt x="185178" y="112515"/>
                  </a:lnTo>
                  <a:lnTo>
                    <a:pt x="186743" y="123869"/>
                  </a:lnTo>
                  <a:lnTo>
                    <a:pt x="188109" y="136055"/>
                  </a:lnTo>
                  <a:lnTo>
                    <a:pt x="189513" y="15100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30761" y="2736553"/>
              <a:ext cx="201281" cy="529881"/>
            </a:xfrm>
            <a:custGeom>
              <a:avLst/>
              <a:gdLst/>
              <a:ahLst/>
              <a:cxnLst/>
              <a:rect l="0" t="0" r="0" b="0"/>
              <a:pathLst>
                <a:path w="201281" h="529881">
                  <a:moveTo>
                    <a:pt x="106524" y="348296"/>
                  </a:moveTo>
                  <a:lnTo>
                    <a:pt x="103456" y="339562"/>
                  </a:lnTo>
                  <a:lnTo>
                    <a:pt x="99393" y="331855"/>
                  </a:lnTo>
                  <a:lnTo>
                    <a:pt x="93896" y="324467"/>
                  </a:lnTo>
                  <a:lnTo>
                    <a:pt x="86963" y="317724"/>
                  </a:lnTo>
                  <a:lnTo>
                    <a:pt x="78517" y="312491"/>
                  </a:lnTo>
                  <a:lnTo>
                    <a:pt x="68676" y="309139"/>
                  </a:lnTo>
                  <a:lnTo>
                    <a:pt x="58011" y="308043"/>
                  </a:lnTo>
                  <a:lnTo>
                    <a:pt x="47406" y="309811"/>
                  </a:lnTo>
                  <a:lnTo>
                    <a:pt x="37361" y="314484"/>
                  </a:lnTo>
                  <a:lnTo>
                    <a:pt x="28164" y="321502"/>
                  </a:lnTo>
                  <a:lnTo>
                    <a:pt x="20059" y="330023"/>
                  </a:lnTo>
                  <a:lnTo>
                    <a:pt x="13064" y="339412"/>
                  </a:lnTo>
                  <a:lnTo>
                    <a:pt x="7350" y="349285"/>
                  </a:lnTo>
                  <a:lnTo>
                    <a:pt x="3326" y="359432"/>
                  </a:lnTo>
                  <a:lnTo>
                    <a:pt x="1057" y="369736"/>
                  </a:lnTo>
                  <a:lnTo>
                    <a:pt x="157" y="380299"/>
                  </a:lnTo>
                  <a:lnTo>
                    <a:pt x="0" y="391390"/>
                  </a:lnTo>
                  <a:lnTo>
                    <a:pt x="153" y="403112"/>
                  </a:lnTo>
                  <a:lnTo>
                    <a:pt x="556" y="415259"/>
                  </a:lnTo>
                  <a:lnTo>
                    <a:pt x="1425" y="427414"/>
                  </a:lnTo>
                  <a:lnTo>
                    <a:pt x="2864" y="439330"/>
                  </a:lnTo>
                  <a:lnTo>
                    <a:pt x="4999" y="450942"/>
                  </a:lnTo>
                  <a:lnTo>
                    <a:pt x="8043" y="462272"/>
                  </a:lnTo>
                  <a:lnTo>
                    <a:pt x="12023" y="473370"/>
                  </a:lnTo>
                  <a:lnTo>
                    <a:pt x="16815" y="484128"/>
                  </a:lnTo>
                  <a:lnTo>
                    <a:pt x="22250" y="494286"/>
                  </a:lnTo>
                  <a:lnTo>
                    <a:pt x="28172" y="503742"/>
                  </a:lnTo>
                  <a:lnTo>
                    <a:pt x="34774" y="512228"/>
                  </a:lnTo>
                  <a:lnTo>
                    <a:pt x="42570" y="519250"/>
                  </a:lnTo>
                  <a:lnTo>
                    <a:pt x="51733" y="524666"/>
                  </a:lnTo>
                  <a:lnTo>
                    <a:pt x="61820" y="528319"/>
                  </a:lnTo>
                  <a:lnTo>
                    <a:pt x="71975" y="529880"/>
                  </a:lnTo>
                  <a:lnTo>
                    <a:pt x="81693" y="529369"/>
                  </a:lnTo>
                  <a:lnTo>
                    <a:pt x="90825" y="526925"/>
                  </a:lnTo>
                  <a:lnTo>
                    <a:pt x="99412" y="522627"/>
                  </a:lnTo>
                  <a:lnTo>
                    <a:pt x="107550" y="516698"/>
                  </a:lnTo>
                  <a:lnTo>
                    <a:pt x="115184" y="509295"/>
                  </a:lnTo>
                  <a:lnTo>
                    <a:pt x="122100" y="500433"/>
                  </a:lnTo>
                  <a:lnTo>
                    <a:pt x="128239" y="490246"/>
                  </a:lnTo>
                  <a:lnTo>
                    <a:pt x="133685" y="478814"/>
                  </a:lnTo>
                  <a:lnTo>
                    <a:pt x="138579" y="466084"/>
                  </a:lnTo>
                  <a:lnTo>
                    <a:pt x="143057" y="452149"/>
                  </a:lnTo>
                  <a:lnTo>
                    <a:pt x="147234" y="437215"/>
                  </a:lnTo>
                  <a:lnTo>
                    <a:pt x="151201" y="421513"/>
                  </a:lnTo>
                  <a:lnTo>
                    <a:pt x="155020" y="405237"/>
                  </a:lnTo>
                  <a:lnTo>
                    <a:pt x="158739" y="388224"/>
                  </a:lnTo>
                  <a:lnTo>
                    <a:pt x="162390" y="369978"/>
                  </a:lnTo>
                  <a:lnTo>
                    <a:pt x="165989" y="350334"/>
                  </a:lnTo>
                  <a:lnTo>
                    <a:pt x="169389" y="329581"/>
                  </a:lnTo>
                  <a:lnTo>
                    <a:pt x="172293" y="308273"/>
                  </a:lnTo>
                  <a:lnTo>
                    <a:pt x="174573" y="286799"/>
                  </a:lnTo>
                  <a:lnTo>
                    <a:pt x="176103" y="265668"/>
                  </a:lnTo>
                  <a:lnTo>
                    <a:pt x="176680" y="245560"/>
                  </a:lnTo>
                  <a:lnTo>
                    <a:pt x="176303" y="226735"/>
                  </a:lnTo>
                  <a:lnTo>
                    <a:pt x="175593" y="208789"/>
                  </a:lnTo>
                  <a:lnTo>
                    <a:pt x="175650" y="190891"/>
                  </a:lnTo>
                  <a:lnTo>
                    <a:pt x="177018" y="172548"/>
                  </a:lnTo>
                  <a:lnTo>
                    <a:pt x="179245" y="153783"/>
                  </a:lnTo>
                  <a:lnTo>
                    <a:pt x="181212" y="134945"/>
                  </a:lnTo>
                  <a:lnTo>
                    <a:pt x="182271" y="116272"/>
                  </a:lnTo>
                  <a:lnTo>
                    <a:pt x="182283" y="98003"/>
                  </a:lnTo>
                  <a:lnTo>
                    <a:pt x="181361" y="80436"/>
                  </a:lnTo>
                  <a:lnTo>
                    <a:pt x="179696" y="63666"/>
                  </a:lnTo>
                  <a:lnTo>
                    <a:pt x="177475" y="47778"/>
                  </a:lnTo>
                  <a:lnTo>
                    <a:pt x="174853" y="32942"/>
                  </a:lnTo>
                  <a:lnTo>
                    <a:pt x="171937" y="19173"/>
                  </a:lnTo>
                  <a:lnTo>
                    <a:pt x="168342" y="7412"/>
                  </a:lnTo>
                  <a:lnTo>
                    <a:pt x="163554" y="596"/>
                  </a:lnTo>
                  <a:lnTo>
                    <a:pt x="158298" y="0"/>
                  </a:lnTo>
                  <a:lnTo>
                    <a:pt x="153549" y="3523"/>
                  </a:lnTo>
                  <a:lnTo>
                    <a:pt x="149512" y="9881"/>
                  </a:lnTo>
                  <a:lnTo>
                    <a:pt x="146290" y="18761"/>
                  </a:lnTo>
                  <a:lnTo>
                    <a:pt x="143847" y="29866"/>
                  </a:lnTo>
                  <a:lnTo>
                    <a:pt x="141731" y="42943"/>
                  </a:lnTo>
                  <a:lnTo>
                    <a:pt x="139181" y="57868"/>
                  </a:lnTo>
                  <a:lnTo>
                    <a:pt x="135811" y="74393"/>
                  </a:lnTo>
                  <a:lnTo>
                    <a:pt x="131906" y="91866"/>
                  </a:lnTo>
                  <a:lnTo>
                    <a:pt x="128201" y="109357"/>
                  </a:lnTo>
                  <a:lnTo>
                    <a:pt x="125124" y="126334"/>
                  </a:lnTo>
                  <a:lnTo>
                    <a:pt x="122924" y="142494"/>
                  </a:lnTo>
                  <a:lnTo>
                    <a:pt x="121831" y="157581"/>
                  </a:lnTo>
                  <a:lnTo>
                    <a:pt x="121839" y="171598"/>
                  </a:lnTo>
                  <a:lnTo>
                    <a:pt x="122626" y="185353"/>
                  </a:lnTo>
                  <a:lnTo>
                    <a:pt x="123677" y="200275"/>
                  </a:lnTo>
                  <a:lnTo>
                    <a:pt x="124677" y="217053"/>
                  </a:lnTo>
                  <a:lnTo>
                    <a:pt x="125667" y="235056"/>
                  </a:lnTo>
                  <a:lnTo>
                    <a:pt x="126936" y="252767"/>
                  </a:lnTo>
                  <a:lnTo>
                    <a:pt x="128642" y="269306"/>
                  </a:lnTo>
                  <a:lnTo>
                    <a:pt x="130788" y="284475"/>
                  </a:lnTo>
                  <a:lnTo>
                    <a:pt x="133308" y="298417"/>
                  </a:lnTo>
                  <a:lnTo>
                    <a:pt x="136117" y="311389"/>
                  </a:lnTo>
                  <a:lnTo>
                    <a:pt x="139140" y="323964"/>
                  </a:lnTo>
                  <a:lnTo>
                    <a:pt x="142316" y="336962"/>
                  </a:lnTo>
                  <a:lnTo>
                    <a:pt x="145602" y="350793"/>
                  </a:lnTo>
                  <a:lnTo>
                    <a:pt x="149130" y="365343"/>
                  </a:lnTo>
                  <a:lnTo>
                    <a:pt x="153184" y="380183"/>
                  </a:lnTo>
                  <a:lnTo>
                    <a:pt x="157873" y="395012"/>
                  </a:lnTo>
                  <a:lnTo>
                    <a:pt x="162988" y="409544"/>
                  </a:lnTo>
                  <a:lnTo>
                    <a:pt x="168114" y="423448"/>
                  </a:lnTo>
                  <a:lnTo>
                    <a:pt x="173006" y="436596"/>
                  </a:lnTo>
                  <a:lnTo>
                    <a:pt x="177637" y="448599"/>
                  </a:lnTo>
                  <a:lnTo>
                    <a:pt x="182681" y="459889"/>
                  </a:lnTo>
                  <a:lnTo>
                    <a:pt x="189693" y="471456"/>
                  </a:lnTo>
                  <a:lnTo>
                    <a:pt x="201280" y="4851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96281" y="2737409"/>
              <a:ext cx="149519" cy="326384"/>
            </a:xfrm>
            <a:custGeom>
              <a:avLst/>
              <a:gdLst/>
              <a:ahLst/>
              <a:cxnLst/>
              <a:rect l="0" t="0" r="0" b="0"/>
              <a:pathLst>
                <a:path w="149519" h="326384">
                  <a:moveTo>
                    <a:pt x="14745" y="0"/>
                  </a:moveTo>
                  <a:lnTo>
                    <a:pt x="23613" y="2867"/>
                  </a:lnTo>
                  <a:lnTo>
                    <a:pt x="32600" y="5009"/>
                  </a:lnTo>
                  <a:lnTo>
                    <a:pt x="42595" y="6616"/>
                  </a:lnTo>
                  <a:lnTo>
                    <a:pt x="53576" y="7969"/>
                  </a:lnTo>
                  <a:lnTo>
                    <a:pt x="65387" y="9466"/>
                  </a:lnTo>
                  <a:lnTo>
                    <a:pt x="77836" y="11322"/>
                  </a:lnTo>
                  <a:lnTo>
                    <a:pt x="90429" y="13734"/>
                  </a:lnTo>
                  <a:lnTo>
                    <a:pt x="102413" y="16963"/>
                  </a:lnTo>
                  <a:lnTo>
                    <a:pt x="113424" y="21071"/>
                  </a:lnTo>
                  <a:lnTo>
                    <a:pt x="123288" y="26118"/>
                  </a:lnTo>
                  <a:lnTo>
                    <a:pt x="131848" y="32256"/>
                  </a:lnTo>
                  <a:lnTo>
                    <a:pt x="139149" y="39458"/>
                  </a:lnTo>
                  <a:lnTo>
                    <a:pt x="144899" y="47565"/>
                  </a:lnTo>
                  <a:lnTo>
                    <a:pt x="148416" y="56377"/>
                  </a:lnTo>
                  <a:lnTo>
                    <a:pt x="149518" y="65701"/>
                  </a:lnTo>
                  <a:lnTo>
                    <a:pt x="148310" y="75062"/>
                  </a:lnTo>
                  <a:lnTo>
                    <a:pt x="144916" y="83733"/>
                  </a:lnTo>
                  <a:lnTo>
                    <a:pt x="139634" y="91376"/>
                  </a:lnTo>
                  <a:lnTo>
                    <a:pt x="132852" y="97997"/>
                  </a:lnTo>
                  <a:lnTo>
                    <a:pt x="124947" y="103760"/>
                  </a:lnTo>
                  <a:lnTo>
                    <a:pt x="116229" y="108861"/>
                  </a:lnTo>
                  <a:lnTo>
                    <a:pt x="106938" y="113476"/>
                  </a:lnTo>
                  <a:lnTo>
                    <a:pt x="97249" y="117744"/>
                  </a:lnTo>
                  <a:lnTo>
                    <a:pt x="87288" y="121773"/>
                  </a:lnTo>
                  <a:lnTo>
                    <a:pt x="77141" y="125805"/>
                  </a:lnTo>
                  <a:lnTo>
                    <a:pt x="66869" y="130199"/>
                  </a:lnTo>
                  <a:lnTo>
                    <a:pt x="56517" y="135124"/>
                  </a:lnTo>
                  <a:lnTo>
                    <a:pt x="46276" y="140738"/>
                  </a:lnTo>
                  <a:lnTo>
                    <a:pt x="36473" y="147264"/>
                  </a:lnTo>
                  <a:lnTo>
                    <a:pt x="27258" y="154735"/>
                  </a:lnTo>
                  <a:lnTo>
                    <a:pt x="18935" y="163192"/>
                  </a:lnTo>
                  <a:lnTo>
                    <a:pt x="12023" y="172772"/>
                  </a:lnTo>
                  <a:lnTo>
                    <a:pt x="6676" y="183435"/>
                  </a:lnTo>
                  <a:lnTo>
                    <a:pt x="2900" y="194848"/>
                  </a:lnTo>
                  <a:lnTo>
                    <a:pt x="725" y="206501"/>
                  </a:lnTo>
                  <a:lnTo>
                    <a:pt x="0" y="218076"/>
                  </a:lnTo>
                  <a:lnTo>
                    <a:pt x="460" y="229458"/>
                  </a:lnTo>
                  <a:lnTo>
                    <a:pt x="1823" y="240633"/>
                  </a:lnTo>
                  <a:lnTo>
                    <a:pt x="3845" y="251631"/>
                  </a:lnTo>
                  <a:lnTo>
                    <a:pt x="6335" y="262492"/>
                  </a:lnTo>
                  <a:lnTo>
                    <a:pt x="9152" y="273252"/>
                  </a:lnTo>
                  <a:lnTo>
                    <a:pt x="12188" y="283925"/>
                  </a:lnTo>
                  <a:lnTo>
                    <a:pt x="15220" y="294079"/>
                  </a:lnTo>
                  <a:lnTo>
                    <a:pt x="18198" y="303839"/>
                  </a:lnTo>
                  <a:lnTo>
                    <a:pt x="21381" y="314062"/>
                  </a:lnTo>
                  <a:lnTo>
                    <a:pt x="25273" y="3263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42611" y="320066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2929635" y="3851718"/>
            <a:ext cx="3071609" cy="696594"/>
            <a:chOff x="2929635" y="3851718"/>
            <a:chExt cx="3071609" cy="696594"/>
          </a:xfrm>
        </p:grpSpPr>
        <p:sp>
          <p:nvSpPr>
            <p:cNvPr id="112" name="Freeform 111"/>
            <p:cNvSpPr/>
            <p:nvPr/>
          </p:nvSpPr>
          <p:spPr>
            <a:xfrm>
              <a:off x="2929635" y="3863958"/>
              <a:ext cx="28873" cy="536954"/>
            </a:xfrm>
            <a:custGeom>
              <a:avLst/>
              <a:gdLst/>
              <a:ahLst/>
              <a:cxnLst/>
              <a:rect l="0" t="0" r="0" b="0"/>
              <a:pathLst>
                <a:path w="28873" h="536954">
                  <a:moveTo>
                    <a:pt x="7815" y="0"/>
                  </a:moveTo>
                  <a:lnTo>
                    <a:pt x="4949" y="9002"/>
                  </a:lnTo>
                  <a:lnTo>
                    <a:pt x="2807" y="19270"/>
                  </a:lnTo>
                  <a:lnTo>
                    <a:pt x="1208" y="31854"/>
                  </a:lnTo>
                  <a:lnTo>
                    <a:pt x="201" y="46381"/>
                  </a:lnTo>
                  <a:lnTo>
                    <a:pt x="0" y="62177"/>
                  </a:lnTo>
                  <a:lnTo>
                    <a:pt x="651" y="78725"/>
                  </a:lnTo>
                  <a:lnTo>
                    <a:pt x="1890" y="96030"/>
                  </a:lnTo>
                  <a:lnTo>
                    <a:pt x="3254" y="114525"/>
                  </a:lnTo>
                  <a:lnTo>
                    <a:pt x="4468" y="134368"/>
                  </a:lnTo>
                  <a:lnTo>
                    <a:pt x="5603" y="155437"/>
                  </a:lnTo>
                  <a:lnTo>
                    <a:pt x="6970" y="177496"/>
                  </a:lnTo>
                  <a:lnTo>
                    <a:pt x="8738" y="200290"/>
                  </a:lnTo>
                  <a:lnTo>
                    <a:pt x="10756" y="223123"/>
                  </a:lnTo>
                  <a:lnTo>
                    <a:pt x="12657" y="244912"/>
                  </a:lnTo>
                  <a:lnTo>
                    <a:pt x="14233" y="265155"/>
                  </a:lnTo>
                  <a:lnTo>
                    <a:pt x="15444" y="283863"/>
                  </a:lnTo>
                  <a:lnTo>
                    <a:pt x="16331" y="301283"/>
                  </a:lnTo>
                  <a:lnTo>
                    <a:pt x="16968" y="317704"/>
                  </a:lnTo>
                  <a:lnTo>
                    <a:pt x="17582" y="333228"/>
                  </a:lnTo>
                  <a:lnTo>
                    <a:pt x="18534" y="347755"/>
                  </a:lnTo>
                  <a:lnTo>
                    <a:pt x="19990" y="361319"/>
                  </a:lnTo>
                  <a:lnTo>
                    <a:pt x="21783" y="374228"/>
                  </a:lnTo>
                  <a:lnTo>
                    <a:pt x="23526" y="386971"/>
                  </a:lnTo>
                  <a:lnTo>
                    <a:pt x="24993" y="399849"/>
                  </a:lnTo>
                  <a:lnTo>
                    <a:pt x="26129" y="413126"/>
                  </a:lnTo>
                  <a:lnTo>
                    <a:pt x="26965" y="427111"/>
                  </a:lnTo>
                  <a:lnTo>
                    <a:pt x="27562" y="441886"/>
                  </a:lnTo>
                  <a:lnTo>
                    <a:pt x="27981" y="457190"/>
                  </a:lnTo>
                  <a:lnTo>
                    <a:pt x="28315" y="474333"/>
                  </a:lnTo>
                  <a:lnTo>
                    <a:pt x="28595" y="498178"/>
                  </a:lnTo>
                  <a:lnTo>
                    <a:pt x="28872" y="53695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58549" y="43798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02162" y="3916601"/>
              <a:ext cx="277976" cy="467134"/>
            </a:xfrm>
            <a:custGeom>
              <a:avLst/>
              <a:gdLst/>
              <a:ahLst/>
              <a:cxnLst/>
              <a:rect l="0" t="0" r="0" b="0"/>
              <a:pathLst>
                <a:path w="277976" h="467134">
                  <a:moveTo>
                    <a:pt x="145941" y="0"/>
                  </a:moveTo>
                  <a:lnTo>
                    <a:pt x="140074" y="5867"/>
                  </a:lnTo>
                  <a:lnTo>
                    <a:pt x="134509" y="11432"/>
                  </a:lnTo>
                  <a:lnTo>
                    <a:pt x="128714" y="17236"/>
                  </a:lnTo>
                  <a:lnTo>
                    <a:pt x="122807" y="23489"/>
                  </a:lnTo>
                  <a:lnTo>
                    <a:pt x="117125" y="30467"/>
                  </a:lnTo>
                  <a:lnTo>
                    <a:pt x="111846" y="38249"/>
                  </a:lnTo>
                  <a:lnTo>
                    <a:pt x="106823" y="46750"/>
                  </a:lnTo>
                  <a:lnTo>
                    <a:pt x="101688" y="55829"/>
                  </a:lnTo>
                  <a:lnTo>
                    <a:pt x="96233" y="65347"/>
                  </a:lnTo>
                  <a:lnTo>
                    <a:pt x="90417" y="75348"/>
                  </a:lnTo>
                  <a:lnTo>
                    <a:pt x="84280" y="86046"/>
                  </a:lnTo>
                  <a:lnTo>
                    <a:pt x="77888" y="97507"/>
                  </a:lnTo>
                  <a:lnTo>
                    <a:pt x="71308" y="109815"/>
                  </a:lnTo>
                  <a:lnTo>
                    <a:pt x="64591" y="123140"/>
                  </a:lnTo>
                  <a:lnTo>
                    <a:pt x="57782" y="137474"/>
                  </a:lnTo>
                  <a:lnTo>
                    <a:pt x="51076" y="152507"/>
                  </a:lnTo>
                  <a:lnTo>
                    <a:pt x="44799" y="167743"/>
                  </a:lnTo>
                  <a:lnTo>
                    <a:pt x="39097" y="182874"/>
                  </a:lnTo>
                  <a:lnTo>
                    <a:pt x="33946" y="197626"/>
                  </a:lnTo>
                  <a:lnTo>
                    <a:pt x="29252" y="211685"/>
                  </a:lnTo>
                  <a:lnTo>
                    <a:pt x="24908" y="224960"/>
                  </a:lnTo>
                  <a:lnTo>
                    <a:pt x="20820" y="237688"/>
                  </a:lnTo>
                  <a:lnTo>
                    <a:pt x="16914" y="250315"/>
                  </a:lnTo>
                  <a:lnTo>
                    <a:pt x="13139" y="263118"/>
                  </a:lnTo>
                  <a:lnTo>
                    <a:pt x="9621" y="276347"/>
                  </a:lnTo>
                  <a:lnTo>
                    <a:pt x="6636" y="290300"/>
                  </a:lnTo>
                  <a:lnTo>
                    <a:pt x="4297" y="305064"/>
                  </a:lnTo>
                  <a:lnTo>
                    <a:pt x="2558" y="320557"/>
                  </a:lnTo>
                  <a:lnTo>
                    <a:pt x="1308" y="336635"/>
                  </a:lnTo>
                  <a:lnTo>
                    <a:pt x="434" y="353144"/>
                  </a:lnTo>
                  <a:lnTo>
                    <a:pt x="0" y="369635"/>
                  </a:lnTo>
                  <a:lnTo>
                    <a:pt x="232" y="385400"/>
                  </a:lnTo>
                  <a:lnTo>
                    <a:pt x="1207" y="400106"/>
                  </a:lnTo>
                  <a:lnTo>
                    <a:pt x="3015" y="413607"/>
                  </a:lnTo>
                  <a:lnTo>
                    <a:pt x="5830" y="425763"/>
                  </a:lnTo>
                  <a:lnTo>
                    <a:pt x="9662" y="436636"/>
                  </a:lnTo>
                  <a:lnTo>
                    <a:pt x="14694" y="446108"/>
                  </a:lnTo>
                  <a:lnTo>
                    <a:pt x="21353" y="453808"/>
                  </a:lnTo>
                  <a:lnTo>
                    <a:pt x="29723" y="459690"/>
                  </a:lnTo>
                  <a:lnTo>
                    <a:pt x="39599" y="463829"/>
                  </a:lnTo>
                  <a:lnTo>
                    <a:pt x="50669" y="466249"/>
                  </a:lnTo>
                  <a:lnTo>
                    <a:pt x="62628" y="467133"/>
                  </a:lnTo>
                  <a:lnTo>
                    <a:pt x="75062" y="466611"/>
                  </a:lnTo>
                  <a:lnTo>
                    <a:pt x="87475" y="464673"/>
                  </a:lnTo>
                  <a:lnTo>
                    <a:pt x="99597" y="461451"/>
                  </a:lnTo>
                  <a:lnTo>
                    <a:pt x="111362" y="457341"/>
                  </a:lnTo>
                  <a:lnTo>
                    <a:pt x="122803" y="452899"/>
                  </a:lnTo>
                  <a:lnTo>
                    <a:pt x="133978" y="448465"/>
                  </a:lnTo>
                  <a:lnTo>
                    <a:pt x="144790" y="444016"/>
                  </a:lnTo>
                  <a:lnTo>
                    <a:pt x="154984" y="439269"/>
                  </a:lnTo>
                  <a:lnTo>
                    <a:pt x="164479" y="434070"/>
                  </a:lnTo>
                  <a:lnTo>
                    <a:pt x="173500" y="428255"/>
                  </a:lnTo>
                  <a:lnTo>
                    <a:pt x="182479" y="421587"/>
                  </a:lnTo>
                  <a:lnTo>
                    <a:pt x="191672" y="414025"/>
                  </a:lnTo>
                  <a:lnTo>
                    <a:pt x="201152" y="405844"/>
                  </a:lnTo>
                  <a:lnTo>
                    <a:pt x="210902" y="397514"/>
                  </a:lnTo>
                  <a:lnTo>
                    <a:pt x="220863" y="389317"/>
                  </a:lnTo>
                  <a:lnTo>
                    <a:pt x="230655" y="381188"/>
                  </a:lnTo>
                  <a:lnTo>
                    <a:pt x="239615" y="372818"/>
                  </a:lnTo>
                  <a:lnTo>
                    <a:pt x="247452" y="364038"/>
                  </a:lnTo>
                  <a:lnTo>
                    <a:pt x="254204" y="354835"/>
                  </a:lnTo>
                  <a:lnTo>
                    <a:pt x="260055" y="345272"/>
                  </a:lnTo>
                  <a:lnTo>
                    <a:pt x="265209" y="335418"/>
                  </a:lnTo>
                  <a:lnTo>
                    <a:pt x="269690" y="325019"/>
                  </a:lnTo>
                  <a:lnTo>
                    <a:pt x="273335" y="313521"/>
                  </a:lnTo>
                  <a:lnTo>
                    <a:pt x="276116" y="300722"/>
                  </a:lnTo>
                  <a:lnTo>
                    <a:pt x="277816" y="287212"/>
                  </a:lnTo>
                  <a:lnTo>
                    <a:pt x="277975" y="274138"/>
                  </a:lnTo>
                  <a:lnTo>
                    <a:pt x="276485" y="262125"/>
                  </a:lnTo>
                  <a:lnTo>
                    <a:pt x="273535" y="251282"/>
                  </a:lnTo>
                  <a:lnTo>
                    <a:pt x="269420" y="241465"/>
                  </a:lnTo>
                  <a:lnTo>
                    <a:pt x="264428" y="232462"/>
                  </a:lnTo>
                  <a:lnTo>
                    <a:pt x="258638" y="224229"/>
                  </a:lnTo>
                  <a:lnTo>
                    <a:pt x="251927" y="216903"/>
                  </a:lnTo>
                  <a:lnTo>
                    <a:pt x="244301" y="210490"/>
                  </a:lnTo>
                  <a:lnTo>
                    <a:pt x="235722" y="205028"/>
                  </a:lnTo>
                  <a:lnTo>
                    <a:pt x="226053" y="200656"/>
                  </a:lnTo>
                  <a:lnTo>
                    <a:pt x="215328" y="197354"/>
                  </a:lnTo>
                  <a:lnTo>
                    <a:pt x="203870" y="195290"/>
                  </a:lnTo>
                  <a:lnTo>
                    <a:pt x="192187" y="194879"/>
                  </a:lnTo>
                  <a:lnTo>
                    <a:pt x="180591" y="196197"/>
                  </a:lnTo>
                  <a:lnTo>
                    <a:pt x="169196" y="199029"/>
                  </a:lnTo>
                  <a:lnTo>
                    <a:pt x="158011" y="203065"/>
                  </a:lnTo>
                  <a:lnTo>
                    <a:pt x="147007" y="207999"/>
                  </a:lnTo>
                  <a:lnTo>
                    <a:pt x="136142" y="213582"/>
                  </a:lnTo>
                  <a:lnTo>
                    <a:pt x="125380" y="219619"/>
                  </a:lnTo>
                  <a:lnTo>
                    <a:pt x="114695" y="225972"/>
                  </a:lnTo>
                  <a:lnTo>
                    <a:pt x="104230" y="232542"/>
                  </a:lnTo>
                  <a:lnTo>
                    <a:pt x="94276" y="239258"/>
                  </a:lnTo>
                  <a:lnTo>
                    <a:pt x="84951" y="246075"/>
                  </a:lnTo>
                  <a:lnTo>
                    <a:pt x="76214" y="252958"/>
                  </a:lnTo>
                  <a:lnTo>
                    <a:pt x="67960" y="259885"/>
                  </a:lnTo>
                  <a:lnTo>
                    <a:pt x="60077" y="266839"/>
                  </a:lnTo>
                  <a:lnTo>
                    <a:pt x="52575" y="273698"/>
                  </a:lnTo>
                  <a:lnTo>
                    <a:pt x="44745" y="281017"/>
                  </a:lnTo>
                  <a:lnTo>
                    <a:pt x="34780" y="290559"/>
                  </a:lnTo>
                  <a:lnTo>
                    <a:pt x="19599" y="3053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11357" y="3990300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41532" y="5868"/>
                  </a:lnTo>
                  <a:lnTo>
                    <a:pt x="135967" y="11432"/>
                  </a:lnTo>
                  <a:lnTo>
                    <a:pt x="130163" y="17236"/>
                  </a:lnTo>
                  <a:lnTo>
                    <a:pt x="123910" y="23490"/>
                  </a:lnTo>
                  <a:lnTo>
                    <a:pt x="116932" y="30467"/>
                  </a:lnTo>
                  <a:lnTo>
                    <a:pt x="109155" y="38245"/>
                  </a:lnTo>
                  <a:lnTo>
                    <a:pt x="100826" y="46573"/>
                  </a:lnTo>
                  <a:lnTo>
                    <a:pt x="92396" y="55004"/>
                  </a:lnTo>
                  <a:lnTo>
                    <a:pt x="84135" y="63269"/>
                  </a:lnTo>
                  <a:lnTo>
                    <a:pt x="76133" y="71444"/>
                  </a:lnTo>
                  <a:lnTo>
                    <a:pt x="68380" y="79845"/>
                  </a:lnTo>
                  <a:lnTo>
                    <a:pt x="60833" y="88646"/>
                  </a:lnTo>
                  <a:lnTo>
                    <a:pt x="53442" y="97862"/>
                  </a:lnTo>
                  <a:lnTo>
                    <a:pt x="46166" y="107435"/>
                  </a:lnTo>
                  <a:lnTo>
                    <a:pt x="38976" y="117277"/>
                  </a:lnTo>
                  <a:lnTo>
                    <a:pt x="31956" y="127053"/>
                  </a:lnTo>
                  <a:lnTo>
                    <a:pt x="24510" y="137253"/>
                  </a:lnTo>
                  <a:lnTo>
                    <a:pt x="14866" y="149890"/>
                  </a:lnTo>
                  <a:lnTo>
                    <a:pt x="0" y="168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00829" y="3990300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0" y="0"/>
                  </a:moveTo>
                  <a:lnTo>
                    <a:pt x="5867" y="5935"/>
                  </a:lnTo>
                  <a:lnTo>
                    <a:pt x="11432" y="12140"/>
                  </a:lnTo>
                  <a:lnTo>
                    <a:pt x="17236" y="19231"/>
                  </a:lnTo>
                  <a:lnTo>
                    <a:pt x="23490" y="26998"/>
                  </a:lnTo>
                  <a:lnTo>
                    <a:pt x="30468" y="34996"/>
                  </a:lnTo>
                  <a:lnTo>
                    <a:pt x="38244" y="42942"/>
                  </a:lnTo>
                  <a:lnTo>
                    <a:pt x="46573" y="50889"/>
                  </a:lnTo>
                  <a:lnTo>
                    <a:pt x="55004" y="59131"/>
                  </a:lnTo>
                  <a:lnTo>
                    <a:pt x="63264" y="67816"/>
                  </a:lnTo>
                  <a:lnTo>
                    <a:pt x="71266" y="76784"/>
                  </a:lnTo>
                  <a:lnTo>
                    <a:pt x="79019" y="85657"/>
                  </a:lnTo>
                  <a:lnTo>
                    <a:pt x="86566" y="94225"/>
                  </a:lnTo>
                  <a:lnTo>
                    <a:pt x="93957" y="102606"/>
                  </a:lnTo>
                  <a:lnTo>
                    <a:pt x="101233" y="111146"/>
                  </a:lnTo>
                  <a:lnTo>
                    <a:pt x="108432" y="120036"/>
                  </a:lnTo>
                  <a:lnTo>
                    <a:pt x="115745" y="129142"/>
                  </a:lnTo>
                  <a:lnTo>
                    <a:pt x="123493" y="138109"/>
                  </a:lnTo>
                  <a:lnTo>
                    <a:pt x="131810" y="146735"/>
                  </a:lnTo>
                  <a:lnTo>
                    <a:pt x="140407" y="155071"/>
                  </a:lnTo>
                  <a:lnTo>
                    <a:pt x="149614" y="164360"/>
                  </a:lnTo>
                  <a:lnTo>
                    <a:pt x="161359" y="177654"/>
                  </a:lnTo>
                  <a:lnTo>
                    <a:pt x="178984" y="2000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68188" y="3851718"/>
              <a:ext cx="244799" cy="507328"/>
            </a:xfrm>
            <a:custGeom>
              <a:avLst/>
              <a:gdLst/>
              <a:ahLst/>
              <a:cxnLst/>
              <a:rect l="0" t="0" r="0" b="0"/>
              <a:pathLst>
                <a:path w="244799" h="507328">
                  <a:moveTo>
                    <a:pt x="190775" y="85940"/>
                  </a:moveTo>
                  <a:lnTo>
                    <a:pt x="184975" y="94808"/>
                  </a:lnTo>
                  <a:lnTo>
                    <a:pt x="180050" y="103795"/>
                  </a:lnTo>
                  <a:lnTo>
                    <a:pt x="175544" y="113790"/>
                  </a:lnTo>
                  <a:lnTo>
                    <a:pt x="171150" y="124771"/>
                  </a:lnTo>
                  <a:lnTo>
                    <a:pt x="166488" y="136582"/>
                  </a:lnTo>
                  <a:lnTo>
                    <a:pt x="161373" y="149041"/>
                  </a:lnTo>
                  <a:lnTo>
                    <a:pt x="155795" y="161979"/>
                  </a:lnTo>
                  <a:lnTo>
                    <a:pt x="149823" y="175260"/>
                  </a:lnTo>
                  <a:lnTo>
                    <a:pt x="143549" y="188791"/>
                  </a:lnTo>
                  <a:lnTo>
                    <a:pt x="137218" y="202824"/>
                  </a:lnTo>
                  <a:lnTo>
                    <a:pt x="131201" y="217923"/>
                  </a:lnTo>
                  <a:lnTo>
                    <a:pt x="125677" y="234300"/>
                  </a:lnTo>
                  <a:lnTo>
                    <a:pt x="120647" y="251536"/>
                  </a:lnTo>
                  <a:lnTo>
                    <a:pt x="116034" y="268799"/>
                  </a:lnTo>
                  <a:lnTo>
                    <a:pt x="111746" y="285600"/>
                  </a:lnTo>
                  <a:lnTo>
                    <a:pt x="107694" y="301964"/>
                  </a:lnTo>
                  <a:lnTo>
                    <a:pt x="103813" y="318246"/>
                  </a:lnTo>
                  <a:lnTo>
                    <a:pt x="100055" y="334674"/>
                  </a:lnTo>
                  <a:lnTo>
                    <a:pt x="96547" y="351165"/>
                  </a:lnTo>
                  <a:lnTo>
                    <a:pt x="93570" y="367404"/>
                  </a:lnTo>
                  <a:lnTo>
                    <a:pt x="91236" y="383223"/>
                  </a:lnTo>
                  <a:lnTo>
                    <a:pt x="89500" y="398610"/>
                  </a:lnTo>
                  <a:lnTo>
                    <a:pt x="88252" y="413630"/>
                  </a:lnTo>
                  <a:lnTo>
                    <a:pt x="87384" y="428357"/>
                  </a:lnTo>
                  <a:lnTo>
                    <a:pt x="87123" y="442706"/>
                  </a:lnTo>
                  <a:lnTo>
                    <a:pt x="88004" y="456428"/>
                  </a:lnTo>
                  <a:lnTo>
                    <a:pt x="90237" y="469425"/>
                  </a:lnTo>
                  <a:lnTo>
                    <a:pt x="94043" y="481272"/>
                  </a:lnTo>
                  <a:lnTo>
                    <a:pt x="99804" y="491172"/>
                  </a:lnTo>
                  <a:lnTo>
                    <a:pt x="107528" y="498855"/>
                  </a:lnTo>
                  <a:lnTo>
                    <a:pt x="116612" y="504199"/>
                  </a:lnTo>
                  <a:lnTo>
                    <a:pt x="126078" y="506977"/>
                  </a:lnTo>
                  <a:lnTo>
                    <a:pt x="135331" y="507327"/>
                  </a:lnTo>
                  <a:lnTo>
                    <a:pt x="144319" y="505650"/>
                  </a:lnTo>
                  <a:lnTo>
                    <a:pt x="153339" y="502407"/>
                  </a:lnTo>
                  <a:lnTo>
                    <a:pt x="162587" y="498003"/>
                  </a:lnTo>
                  <a:lnTo>
                    <a:pt x="171951" y="492440"/>
                  </a:lnTo>
                  <a:lnTo>
                    <a:pt x="181098" y="485351"/>
                  </a:lnTo>
                  <a:lnTo>
                    <a:pt x="189849" y="476666"/>
                  </a:lnTo>
                  <a:lnTo>
                    <a:pt x="198185" y="466901"/>
                  </a:lnTo>
                  <a:lnTo>
                    <a:pt x="206164" y="456962"/>
                  </a:lnTo>
                  <a:lnTo>
                    <a:pt x="213858" y="447381"/>
                  </a:lnTo>
                  <a:lnTo>
                    <a:pt x="221178" y="438000"/>
                  </a:lnTo>
                  <a:lnTo>
                    <a:pt x="227874" y="428182"/>
                  </a:lnTo>
                  <a:lnTo>
                    <a:pt x="233853" y="417576"/>
                  </a:lnTo>
                  <a:lnTo>
                    <a:pt x="238851" y="406146"/>
                  </a:lnTo>
                  <a:lnTo>
                    <a:pt x="242378" y="394009"/>
                  </a:lnTo>
                  <a:lnTo>
                    <a:pt x="244303" y="381323"/>
                  </a:lnTo>
                  <a:lnTo>
                    <a:pt x="244798" y="368395"/>
                  </a:lnTo>
                  <a:lnTo>
                    <a:pt x="244150" y="355650"/>
                  </a:lnTo>
                  <a:lnTo>
                    <a:pt x="242639" y="343310"/>
                  </a:lnTo>
                  <a:lnTo>
                    <a:pt x="240339" y="331568"/>
                  </a:lnTo>
                  <a:lnTo>
                    <a:pt x="237126" y="320675"/>
                  </a:lnTo>
                  <a:lnTo>
                    <a:pt x="233000" y="310686"/>
                  </a:lnTo>
                  <a:lnTo>
                    <a:pt x="227925" y="301656"/>
                  </a:lnTo>
                  <a:lnTo>
                    <a:pt x="221763" y="293728"/>
                  </a:lnTo>
                  <a:lnTo>
                    <a:pt x="214544" y="286869"/>
                  </a:lnTo>
                  <a:lnTo>
                    <a:pt x="206594" y="280752"/>
                  </a:lnTo>
                  <a:lnTo>
                    <a:pt x="198420" y="274869"/>
                  </a:lnTo>
                  <a:lnTo>
                    <a:pt x="190328" y="268905"/>
                  </a:lnTo>
                  <a:lnTo>
                    <a:pt x="182268" y="262744"/>
                  </a:lnTo>
                  <a:lnTo>
                    <a:pt x="173945" y="256375"/>
                  </a:lnTo>
                  <a:lnTo>
                    <a:pt x="165196" y="249828"/>
                  </a:lnTo>
                  <a:lnTo>
                    <a:pt x="156015" y="243144"/>
                  </a:lnTo>
                  <a:lnTo>
                    <a:pt x="146465" y="236356"/>
                  </a:lnTo>
                  <a:lnTo>
                    <a:pt x="136630" y="229497"/>
                  </a:lnTo>
                  <a:lnTo>
                    <a:pt x="126583" y="222586"/>
                  </a:lnTo>
                  <a:lnTo>
                    <a:pt x="116386" y="215641"/>
                  </a:lnTo>
                  <a:lnTo>
                    <a:pt x="106087" y="208671"/>
                  </a:lnTo>
                  <a:lnTo>
                    <a:pt x="95884" y="201686"/>
                  </a:lnTo>
                  <a:lnTo>
                    <a:pt x="86107" y="194689"/>
                  </a:lnTo>
                  <a:lnTo>
                    <a:pt x="76901" y="187685"/>
                  </a:lnTo>
                  <a:lnTo>
                    <a:pt x="68244" y="180676"/>
                  </a:lnTo>
                  <a:lnTo>
                    <a:pt x="60043" y="173664"/>
                  </a:lnTo>
                  <a:lnTo>
                    <a:pt x="52191" y="166649"/>
                  </a:lnTo>
                  <a:lnTo>
                    <a:pt x="44595" y="159633"/>
                  </a:lnTo>
                  <a:lnTo>
                    <a:pt x="37180" y="152616"/>
                  </a:lnTo>
                  <a:lnTo>
                    <a:pt x="29897" y="145594"/>
                  </a:lnTo>
                  <a:lnTo>
                    <a:pt x="22868" y="138403"/>
                  </a:lnTo>
                  <a:lnTo>
                    <a:pt x="16375" y="130736"/>
                  </a:lnTo>
                  <a:lnTo>
                    <a:pt x="10536" y="122460"/>
                  </a:lnTo>
                  <a:lnTo>
                    <a:pt x="5633" y="113443"/>
                  </a:lnTo>
                  <a:lnTo>
                    <a:pt x="2171" y="103480"/>
                  </a:lnTo>
                  <a:lnTo>
                    <a:pt x="293" y="92556"/>
                  </a:lnTo>
                  <a:lnTo>
                    <a:pt x="0" y="80966"/>
                  </a:lnTo>
                  <a:lnTo>
                    <a:pt x="1316" y="69194"/>
                  </a:lnTo>
                  <a:lnTo>
                    <a:pt x="4094" y="57548"/>
                  </a:lnTo>
                  <a:lnTo>
                    <a:pt x="8228" y="46458"/>
                  </a:lnTo>
                  <a:lnTo>
                    <a:pt x="13744" y="36543"/>
                  </a:lnTo>
                  <a:lnTo>
                    <a:pt x="20525" y="28028"/>
                  </a:lnTo>
                  <a:lnTo>
                    <a:pt x="28348" y="20802"/>
                  </a:lnTo>
                  <a:lnTo>
                    <a:pt x="36969" y="14625"/>
                  </a:lnTo>
                  <a:lnTo>
                    <a:pt x="46174" y="9251"/>
                  </a:lnTo>
                  <a:lnTo>
                    <a:pt x="55795" y="4793"/>
                  </a:lnTo>
                  <a:lnTo>
                    <a:pt x="65705" y="1693"/>
                  </a:lnTo>
                  <a:lnTo>
                    <a:pt x="75816" y="93"/>
                  </a:lnTo>
                  <a:lnTo>
                    <a:pt x="86063" y="0"/>
                  </a:lnTo>
                  <a:lnTo>
                    <a:pt x="96402" y="1458"/>
                  </a:lnTo>
                  <a:lnTo>
                    <a:pt x="106799" y="4329"/>
                  </a:lnTo>
                  <a:lnTo>
                    <a:pt x="117070" y="8358"/>
                  </a:lnTo>
                  <a:lnTo>
                    <a:pt x="126893" y="13272"/>
                  </a:lnTo>
                  <a:lnTo>
                    <a:pt x="136126" y="18822"/>
                  </a:lnTo>
                  <a:lnTo>
                    <a:pt x="144687" y="24517"/>
                  </a:lnTo>
                  <a:lnTo>
                    <a:pt x="153417" y="30177"/>
                  </a:lnTo>
                  <a:lnTo>
                    <a:pt x="164198" y="36292"/>
                  </a:lnTo>
                  <a:lnTo>
                    <a:pt x="180247" y="4382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69533" y="4306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20841" y="3871295"/>
              <a:ext cx="232963" cy="550675"/>
            </a:xfrm>
            <a:custGeom>
              <a:avLst/>
              <a:gdLst/>
              <a:ahLst/>
              <a:cxnLst/>
              <a:rect l="0" t="0" r="0" b="0"/>
              <a:pathLst>
                <a:path w="232963" h="550675">
                  <a:moveTo>
                    <a:pt x="190848" y="171648"/>
                  </a:moveTo>
                  <a:lnTo>
                    <a:pt x="187914" y="162846"/>
                  </a:lnTo>
                  <a:lnTo>
                    <a:pt x="185132" y="154500"/>
                  </a:lnTo>
                  <a:lnTo>
                    <a:pt x="182232" y="145797"/>
                  </a:lnTo>
                  <a:lnTo>
                    <a:pt x="179192" y="136503"/>
                  </a:lnTo>
                  <a:lnTo>
                    <a:pt x="176027" y="126359"/>
                  </a:lnTo>
                  <a:lnTo>
                    <a:pt x="172759" y="115319"/>
                  </a:lnTo>
                  <a:lnTo>
                    <a:pt x="169248" y="103652"/>
                  </a:lnTo>
                  <a:lnTo>
                    <a:pt x="165208" y="91830"/>
                  </a:lnTo>
                  <a:lnTo>
                    <a:pt x="160526" y="80145"/>
                  </a:lnTo>
                  <a:lnTo>
                    <a:pt x="155246" y="68861"/>
                  </a:lnTo>
                  <a:lnTo>
                    <a:pt x="149477" y="58284"/>
                  </a:lnTo>
                  <a:lnTo>
                    <a:pt x="143336" y="48505"/>
                  </a:lnTo>
                  <a:lnTo>
                    <a:pt x="136925" y="39447"/>
                  </a:lnTo>
                  <a:lnTo>
                    <a:pt x="130322" y="30969"/>
                  </a:lnTo>
                  <a:lnTo>
                    <a:pt x="123577" y="22937"/>
                  </a:lnTo>
                  <a:lnTo>
                    <a:pt x="116404" y="15558"/>
                  </a:lnTo>
                  <a:lnTo>
                    <a:pt x="108217" y="9353"/>
                  </a:lnTo>
                  <a:lnTo>
                    <a:pt x="98782" y="4522"/>
                  </a:lnTo>
                  <a:lnTo>
                    <a:pt x="88344" y="1278"/>
                  </a:lnTo>
                  <a:lnTo>
                    <a:pt x="77418" y="0"/>
                  </a:lnTo>
                  <a:lnTo>
                    <a:pt x="66370" y="704"/>
                  </a:lnTo>
                  <a:lnTo>
                    <a:pt x="55530" y="3278"/>
                  </a:lnTo>
                  <a:lnTo>
                    <a:pt x="45259" y="7664"/>
                  </a:lnTo>
                  <a:lnTo>
                    <a:pt x="35694" y="13653"/>
                  </a:lnTo>
                  <a:lnTo>
                    <a:pt x="26950" y="21096"/>
                  </a:lnTo>
                  <a:lnTo>
                    <a:pt x="19216" y="29986"/>
                  </a:lnTo>
                  <a:lnTo>
                    <a:pt x="12501" y="40186"/>
                  </a:lnTo>
                  <a:lnTo>
                    <a:pt x="6990" y="51457"/>
                  </a:lnTo>
                  <a:lnTo>
                    <a:pt x="3110" y="63547"/>
                  </a:lnTo>
                  <a:lnTo>
                    <a:pt x="941" y="76234"/>
                  </a:lnTo>
                  <a:lnTo>
                    <a:pt x="110" y="89346"/>
                  </a:lnTo>
                  <a:lnTo>
                    <a:pt x="0" y="102754"/>
                  </a:lnTo>
                  <a:lnTo>
                    <a:pt x="184" y="116366"/>
                  </a:lnTo>
                  <a:lnTo>
                    <a:pt x="609" y="130117"/>
                  </a:lnTo>
                  <a:lnTo>
                    <a:pt x="1493" y="143962"/>
                  </a:lnTo>
                  <a:lnTo>
                    <a:pt x="2941" y="157861"/>
                  </a:lnTo>
                  <a:lnTo>
                    <a:pt x="5082" y="171467"/>
                  </a:lnTo>
                  <a:lnTo>
                    <a:pt x="8131" y="184150"/>
                  </a:lnTo>
                  <a:lnTo>
                    <a:pt x="12113" y="195643"/>
                  </a:lnTo>
                  <a:lnTo>
                    <a:pt x="16907" y="206004"/>
                  </a:lnTo>
                  <a:lnTo>
                    <a:pt x="22343" y="215432"/>
                  </a:lnTo>
                  <a:lnTo>
                    <a:pt x="28262" y="224142"/>
                  </a:lnTo>
                  <a:lnTo>
                    <a:pt x="34692" y="232163"/>
                  </a:lnTo>
                  <a:lnTo>
                    <a:pt x="41840" y="239338"/>
                  </a:lnTo>
                  <a:lnTo>
                    <a:pt x="49759" y="245642"/>
                  </a:lnTo>
                  <a:lnTo>
                    <a:pt x="58366" y="250861"/>
                  </a:lnTo>
                  <a:lnTo>
                    <a:pt x="67522" y="254536"/>
                  </a:lnTo>
                  <a:lnTo>
                    <a:pt x="77085" y="256556"/>
                  </a:lnTo>
                  <a:lnTo>
                    <a:pt x="86778" y="256944"/>
                  </a:lnTo>
                  <a:lnTo>
                    <a:pt x="96204" y="255693"/>
                  </a:lnTo>
                  <a:lnTo>
                    <a:pt x="105172" y="252954"/>
                  </a:lnTo>
                  <a:lnTo>
                    <a:pt x="113667" y="248676"/>
                  </a:lnTo>
                  <a:lnTo>
                    <a:pt x="121759" y="242531"/>
                  </a:lnTo>
                  <a:lnTo>
                    <a:pt x="129533" y="234513"/>
                  </a:lnTo>
                  <a:lnTo>
                    <a:pt x="136908" y="225046"/>
                  </a:lnTo>
                  <a:lnTo>
                    <a:pt x="143641" y="214783"/>
                  </a:lnTo>
                  <a:lnTo>
                    <a:pt x="149670" y="204210"/>
                  </a:lnTo>
                  <a:lnTo>
                    <a:pt x="155612" y="194730"/>
                  </a:lnTo>
                  <a:lnTo>
                    <a:pt x="162195" y="189927"/>
                  </a:lnTo>
                  <a:lnTo>
                    <a:pt x="168700" y="191762"/>
                  </a:lnTo>
                  <a:lnTo>
                    <a:pt x="174228" y="198486"/>
                  </a:lnTo>
                  <a:lnTo>
                    <a:pt x="178730" y="208735"/>
                  </a:lnTo>
                  <a:lnTo>
                    <a:pt x="182228" y="221803"/>
                  </a:lnTo>
                  <a:lnTo>
                    <a:pt x="184831" y="237107"/>
                  </a:lnTo>
                  <a:lnTo>
                    <a:pt x="186875" y="254110"/>
                  </a:lnTo>
                  <a:lnTo>
                    <a:pt x="188839" y="272354"/>
                  </a:lnTo>
                  <a:lnTo>
                    <a:pt x="191004" y="291476"/>
                  </a:lnTo>
                  <a:lnTo>
                    <a:pt x="193454" y="311047"/>
                  </a:lnTo>
                  <a:lnTo>
                    <a:pt x="196176" y="330566"/>
                  </a:lnTo>
                  <a:lnTo>
                    <a:pt x="199119" y="349770"/>
                  </a:lnTo>
                  <a:lnTo>
                    <a:pt x="202231" y="368599"/>
                  </a:lnTo>
                  <a:lnTo>
                    <a:pt x="205465" y="387090"/>
                  </a:lnTo>
                  <a:lnTo>
                    <a:pt x="208782" y="405305"/>
                  </a:lnTo>
                  <a:lnTo>
                    <a:pt x="211991" y="423150"/>
                  </a:lnTo>
                  <a:lnTo>
                    <a:pt x="214765" y="440373"/>
                  </a:lnTo>
                  <a:lnTo>
                    <a:pt x="216967" y="456884"/>
                  </a:lnTo>
                  <a:lnTo>
                    <a:pt x="218785" y="472584"/>
                  </a:lnTo>
                  <a:lnTo>
                    <a:pt x="220621" y="487288"/>
                  </a:lnTo>
                  <a:lnTo>
                    <a:pt x="222705" y="500981"/>
                  </a:lnTo>
                  <a:lnTo>
                    <a:pt x="224947" y="513354"/>
                  </a:lnTo>
                  <a:lnTo>
                    <a:pt x="227234" y="524932"/>
                  </a:lnTo>
                  <a:lnTo>
                    <a:pt x="229773" y="536736"/>
                  </a:lnTo>
                  <a:lnTo>
                    <a:pt x="232962" y="55067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61013" y="3897152"/>
              <a:ext cx="240231" cy="651160"/>
            </a:xfrm>
            <a:custGeom>
              <a:avLst/>
              <a:gdLst/>
              <a:ahLst/>
              <a:cxnLst/>
              <a:rect l="0" t="0" r="0" b="0"/>
              <a:pathLst>
                <a:path w="240231" h="651160">
                  <a:moveTo>
                    <a:pt x="198116" y="124734"/>
                  </a:moveTo>
                  <a:lnTo>
                    <a:pt x="198049" y="113066"/>
                  </a:lnTo>
                  <a:lnTo>
                    <a:pt x="197409" y="102577"/>
                  </a:lnTo>
                  <a:lnTo>
                    <a:pt x="196108" y="92275"/>
                  </a:lnTo>
                  <a:lnTo>
                    <a:pt x="194075" y="81974"/>
                  </a:lnTo>
                  <a:lnTo>
                    <a:pt x="191110" y="71630"/>
                  </a:lnTo>
                  <a:lnTo>
                    <a:pt x="187186" y="61245"/>
                  </a:lnTo>
                  <a:lnTo>
                    <a:pt x="182264" y="50989"/>
                  </a:lnTo>
                  <a:lnTo>
                    <a:pt x="176212" y="41180"/>
                  </a:lnTo>
                  <a:lnTo>
                    <a:pt x="169063" y="31958"/>
                  </a:lnTo>
                  <a:lnTo>
                    <a:pt x="160822" y="23461"/>
                  </a:lnTo>
                  <a:lnTo>
                    <a:pt x="151389" y="15900"/>
                  </a:lnTo>
                  <a:lnTo>
                    <a:pt x="140825" y="9310"/>
                  </a:lnTo>
                  <a:lnTo>
                    <a:pt x="129477" y="4054"/>
                  </a:lnTo>
                  <a:lnTo>
                    <a:pt x="117869" y="879"/>
                  </a:lnTo>
                  <a:lnTo>
                    <a:pt x="106323" y="0"/>
                  </a:lnTo>
                  <a:lnTo>
                    <a:pt x="94961" y="1020"/>
                  </a:lnTo>
                  <a:lnTo>
                    <a:pt x="83799" y="3223"/>
                  </a:lnTo>
                  <a:lnTo>
                    <a:pt x="72815" y="6075"/>
                  </a:lnTo>
                  <a:lnTo>
                    <a:pt x="62132" y="9426"/>
                  </a:lnTo>
                  <a:lnTo>
                    <a:pt x="52025" y="13419"/>
                  </a:lnTo>
                  <a:lnTo>
                    <a:pt x="42598" y="18104"/>
                  </a:lnTo>
                  <a:lnTo>
                    <a:pt x="33962" y="23571"/>
                  </a:lnTo>
                  <a:lnTo>
                    <a:pt x="26306" y="30005"/>
                  </a:lnTo>
                  <a:lnTo>
                    <a:pt x="19642" y="37423"/>
                  </a:lnTo>
                  <a:lnTo>
                    <a:pt x="13998" y="46017"/>
                  </a:lnTo>
                  <a:lnTo>
                    <a:pt x="9497" y="56222"/>
                  </a:lnTo>
                  <a:lnTo>
                    <a:pt x="6098" y="68122"/>
                  </a:lnTo>
                  <a:lnTo>
                    <a:pt x="3626" y="81351"/>
                  </a:lnTo>
                  <a:lnTo>
                    <a:pt x="1876" y="95293"/>
                  </a:lnTo>
                  <a:lnTo>
                    <a:pt x="663" y="109525"/>
                  </a:lnTo>
                  <a:lnTo>
                    <a:pt x="0" y="123994"/>
                  </a:lnTo>
                  <a:lnTo>
                    <a:pt x="77" y="138920"/>
                  </a:lnTo>
                  <a:lnTo>
                    <a:pt x="944" y="154396"/>
                  </a:lnTo>
                  <a:lnTo>
                    <a:pt x="2509" y="170059"/>
                  </a:lnTo>
                  <a:lnTo>
                    <a:pt x="4630" y="185201"/>
                  </a:lnTo>
                  <a:lnTo>
                    <a:pt x="7174" y="199458"/>
                  </a:lnTo>
                  <a:lnTo>
                    <a:pt x="10186" y="212642"/>
                  </a:lnTo>
                  <a:lnTo>
                    <a:pt x="13886" y="224578"/>
                  </a:lnTo>
                  <a:lnTo>
                    <a:pt x="18342" y="235309"/>
                  </a:lnTo>
                  <a:lnTo>
                    <a:pt x="23640" y="245024"/>
                  </a:lnTo>
                  <a:lnTo>
                    <a:pt x="29954" y="253952"/>
                  </a:lnTo>
                  <a:lnTo>
                    <a:pt x="37278" y="262285"/>
                  </a:lnTo>
                  <a:lnTo>
                    <a:pt x="45468" y="269697"/>
                  </a:lnTo>
                  <a:lnTo>
                    <a:pt x="54336" y="275392"/>
                  </a:lnTo>
                  <a:lnTo>
                    <a:pt x="63703" y="279068"/>
                  </a:lnTo>
                  <a:lnTo>
                    <a:pt x="73262" y="280722"/>
                  </a:lnTo>
                  <a:lnTo>
                    <a:pt x="82598" y="280394"/>
                  </a:lnTo>
                  <a:lnTo>
                    <a:pt x="91506" y="278315"/>
                  </a:lnTo>
                  <a:lnTo>
                    <a:pt x="99961" y="274666"/>
                  </a:lnTo>
                  <a:lnTo>
                    <a:pt x="108026" y="269485"/>
                  </a:lnTo>
                  <a:lnTo>
                    <a:pt x="115782" y="262930"/>
                  </a:lnTo>
                  <a:lnTo>
                    <a:pt x="123144" y="255261"/>
                  </a:lnTo>
                  <a:lnTo>
                    <a:pt x="129870" y="246745"/>
                  </a:lnTo>
                  <a:lnTo>
                    <a:pt x="135877" y="237609"/>
                  </a:lnTo>
                  <a:lnTo>
                    <a:pt x="141234" y="228035"/>
                  </a:lnTo>
                  <a:lnTo>
                    <a:pt x="146067" y="218155"/>
                  </a:lnTo>
                  <a:lnTo>
                    <a:pt x="150504" y="208066"/>
                  </a:lnTo>
                  <a:lnTo>
                    <a:pt x="154655" y="197833"/>
                  </a:lnTo>
                  <a:lnTo>
                    <a:pt x="158603" y="187503"/>
                  </a:lnTo>
                  <a:lnTo>
                    <a:pt x="162424" y="177176"/>
                  </a:lnTo>
                  <a:lnTo>
                    <a:pt x="166636" y="169304"/>
                  </a:lnTo>
                  <a:lnTo>
                    <a:pt x="171378" y="167519"/>
                  </a:lnTo>
                  <a:lnTo>
                    <a:pt x="175674" y="171596"/>
                  </a:lnTo>
                  <a:lnTo>
                    <a:pt x="179102" y="179660"/>
                  </a:lnTo>
                  <a:lnTo>
                    <a:pt x="181668" y="190136"/>
                  </a:lnTo>
                  <a:lnTo>
                    <a:pt x="183684" y="202027"/>
                  </a:lnTo>
                  <a:lnTo>
                    <a:pt x="185628" y="214751"/>
                  </a:lnTo>
                  <a:lnTo>
                    <a:pt x="187774" y="227972"/>
                  </a:lnTo>
                  <a:lnTo>
                    <a:pt x="190040" y="241494"/>
                  </a:lnTo>
                  <a:lnTo>
                    <a:pt x="192105" y="255202"/>
                  </a:lnTo>
                  <a:lnTo>
                    <a:pt x="193795" y="269037"/>
                  </a:lnTo>
                  <a:lnTo>
                    <a:pt x="195251" y="283282"/>
                  </a:lnTo>
                  <a:lnTo>
                    <a:pt x="196834" y="298526"/>
                  </a:lnTo>
                  <a:lnTo>
                    <a:pt x="198751" y="315007"/>
                  </a:lnTo>
                  <a:lnTo>
                    <a:pt x="201039" y="332484"/>
                  </a:lnTo>
                  <a:lnTo>
                    <a:pt x="203653" y="350441"/>
                  </a:lnTo>
                  <a:lnTo>
                    <a:pt x="206521" y="368520"/>
                  </a:lnTo>
                  <a:lnTo>
                    <a:pt x="209414" y="386558"/>
                  </a:lnTo>
                  <a:lnTo>
                    <a:pt x="211969" y="404501"/>
                  </a:lnTo>
                  <a:lnTo>
                    <a:pt x="214021" y="422341"/>
                  </a:lnTo>
                  <a:lnTo>
                    <a:pt x="215736" y="439932"/>
                  </a:lnTo>
                  <a:lnTo>
                    <a:pt x="217502" y="456983"/>
                  </a:lnTo>
                  <a:lnTo>
                    <a:pt x="219545" y="473382"/>
                  </a:lnTo>
                  <a:lnTo>
                    <a:pt x="221918" y="489176"/>
                  </a:lnTo>
                  <a:lnTo>
                    <a:pt x="224591" y="504476"/>
                  </a:lnTo>
                  <a:lnTo>
                    <a:pt x="227498" y="519410"/>
                  </a:lnTo>
                  <a:lnTo>
                    <a:pt x="230418" y="534407"/>
                  </a:lnTo>
                  <a:lnTo>
                    <a:pt x="232990" y="550162"/>
                  </a:lnTo>
                  <a:lnTo>
                    <a:pt x="235050" y="566970"/>
                  </a:lnTo>
                  <a:lnTo>
                    <a:pt x="236603" y="584082"/>
                  </a:lnTo>
                  <a:lnTo>
                    <a:pt x="237897" y="601688"/>
                  </a:lnTo>
                  <a:lnTo>
                    <a:pt x="239041" y="622456"/>
                  </a:lnTo>
                  <a:lnTo>
                    <a:pt x="240230" y="65115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526269" y="3579689"/>
            <a:ext cx="227209" cy="431669"/>
            <a:chOff x="4526269" y="3579689"/>
            <a:chExt cx="227209" cy="431669"/>
          </a:xfrm>
        </p:grpSpPr>
        <p:sp>
          <p:nvSpPr>
            <p:cNvPr id="122" name="Freeform 121"/>
            <p:cNvSpPr/>
            <p:nvPr/>
          </p:nvSpPr>
          <p:spPr>
            <a:xfrm>
              <a:off x="4526269" y="3621803"/>
              <a:ext cx="227209" cy="389555"/>
            </a:xfrm>
            <a:custGeom>
              <a:avLst/>
              <a:gdLst/>
              <a:ahLst/>
              <a:cxnLst/>
              <a:rect l="0" t="0" r="0" b="0"/>
              <a:pathLst>
                <a:path w="227209" h="389555">
                  <a:moveTo>
                    <a:pt x="222083" y="0"/>
                  </a:moveTo>
                  <a:lnTo>
                    <a:pt x="210415" y="67"/>
                  </a:lnTo>
                  <a:lnTo>
                    <a:pt x="199926" y="707"/>
                  </a:lnTo>
                  <a:lnTo>
                    <a:pt x="189620" y="2004"/>
                  </a:lnTo>
                  <a:lnTo>
                    <a:pt x="179146" y="3864"/>
                  </a:lnTo>
                  <a:lnTo>
                    <a:pt x="168154" y="6180"/>
                  </a:lnTo>
                  <a:lnTo>
                    <a:pt x="156516" y="8851"/>
                  </a:lnTo>
                  <a:lnTo>
                    <a:pt x="144435" y="11948"/>
                  </a:lnTo>
                  <a:lnTo>
                    <a:pt x="132328" y="15703"/>
                  </a:lnTo>
                  <a:lnTo>
                    <a:pt x="120445" y="20191"/>
                  </a:lnTo>
                  <a:lnTo>
                    <a:pt x="108857" y="25341"/>
                  </a:lnTo>
                  <a:lnTo>
                    <a:pt x="97544" y="31022"/>
                  </a:lnTo>
                  <a:lnTo>
                    <a:pt x="86453" y="37103"/>
                  </a:lnTo>
                  <a:lnTo>
                    <a:pt x="75529" y="43475"/>
                  </a:lnTo>
                  <a:lnTo>
                    <a:pt x="64729" y="50051"/>
                  </a:lnTo>
                  <a:lnTo>
                    <a:pt x="54018" y="56774"/>
                  </a:lnTo>
                  <a:lnTo>
                    <a:pt x="43536" y="63762"/>
                  </a:lnTo>
                  <a:lnTo>
                    <a:pt x="33570" y="71292"/>
                  </a:lnTo>
                  <a:lnTo>
                    <a:pt x="24247" y="79478"/>
                  </a:lnTo>
                  <a:lnTo>
                    <a:pt x="15850" y="88433"/>
                  </a:lnTo>
                  <a:lnTo>
                    <a:pt x="8889" y="98356"/>
                  </a:lnTo>
                  <a:lnTo>
                    <a:pt x="3524" y="109243"/>
                  </a:lnTo>
                  <a:lnTo>
                    <a:pt x="245" y="120470"/>
                  </a:lnTo>
                  <a:lnTo>
                    <a:pt x="0" y="130933"/>
                  </a:lnTo>
                  <a:lnTo>
                    <a:pt x="3024" y="140073"/>
                  </a:lnTo>
                  <a:lnTo>
                    <a:pt x="8955" y="147852"/>
                  </a:lnTo>
                  <a:lnTo>
                    <a:pt x="17204" y="154466"/>
                  </a:lnTo>
                  <a:lnTo>
                    <a:pt x="27195" y="160174"/>
                  </a:lnTo>
                  <a:lnTo>
                    <a:pt x="38611" y="165213"/>
                  </a:lnTo>
                  <a:lnTo>
                    <a:pt x="51388" y="169773"/>
                  </a:lnTo>
                  <a:lnTo>
                    <a:pt x="65383" y="173999"/>
                  </a:lnTo>
                  <a:lnTo>
                    <a:pt x="80372" y="177992"/>
                  </a:lnTo>
                  <a:lnTo>
                    <a:pt x="96117" y="181829"/>
                  </a:lnTo>
                  <a:lnTo>
                    <a:pt x="112402" y="185563"/>
                  </a:lnTo>
                  <a:lnTo>
                    <a:pt x="128575" y="189393"/>
                  </a:lnTo>
                  <a:lnTo>
                    <a:pt x="143595" y="193649"/>
                  </a:lnTo>
                  <a:lnTo>
                    <a:pt x="156989" y="198478"/>
                  </a:lnTo>
                  <a:lnTo>
                    <a:pt x="168795" y="203857"/>
                  </a:lnTo>
                  <a:lnTo>
                    <a:pt x="179274" y="209692"/>
                  </a:lnTo>
                  <a:lnTo>
                    <a:pt x="188730" y="215882"/>
                  </a:lnTo>
                  <a:lnTo>
                    <a:pt x="197270" y="222496"/>
                  </a:lnTo>
                  <a:lnTo>
                    <a:pt x="204801" y="229767"/>
                  </a:lnTo>
                  <a:lnTo>
                    <a:pt x="211353" y="237774"/>
                  </a:lnTo>
                  <a:lnTo>
                    <a:pt x="216908" y="246610"/>
                  </a:lnTo>
                  <a:lnTo>
                    <a:pt x="221343" y="256450"/>
                  </a:lnTo>
                  <a:lnTo>
                    <a:pt x="224686" y="267292"/>
                  </a:lnTo>
                  <a:lnTo>
                    <a:pt x="226778" y="278827"/>
                  </a:lnTo>
                  <a:lnTo>
                    <a:pt x="227208" y="290561"/>
                  </a:lnTo>
                  <a:lnTo>
                    <a:pt x="225899" y="302188"/>
                  </a:lnTo>
                  <a:lnTo>
                    <a:pt x="222901" y="313433"/>
                  </a:lnTo>
                  <a:lnTo>
                    <a:pt x="218222" y="323985"/>
                  </a:lnTo>
                  <a:lnTo>
                    <a:pt x="212029" y="333742"/>
                  </a:lnTo>
                  <a:lnTo>
                    <a:pt x="204279" y="342615"/>
                  </a:lnTo>
                  <a:lnTo>
                    <a:pt x="194650" y="350437"/>
                  </a:lnTo>
                  <a:lnTo>
                    <a:pt x="183130" y="357216"/>
                  </a:lnTo>
                  <a:lnTo>
                    <a:pt x="169819" y="362939"/>
                  </a:lnTo>
                  <a:lnTo>
                    <a:pt x="154757" y="367494"/>
                  </a:lnTo>
                  <a:lnTo>
                    <a:pt x="138156" y="370935"/>
                  </a:lnTo>
                  <a:lnTo>
                    <a:pt x="120806" y="373603"/>
                  </a:lnTo>
                  <a:lnTo>
                    <a:pt x="103934" y="376018"/>
                  </a:lnTo>
                  <a:lnTo>
                    <a:pt x="88195" y="378494"/>
                  </a:lnTo>
                  <a:lnTo>
                    <a:pt x="73947" y="381001"/>
                  </a:lnTo>
                  <a:lnTo>
                    <a:pt x="60014" y="383496"/>
                  </a:lnTo>
                  <a:lnTo>
                    <a:pt x="44064" y="386204"/>
                  </a:lnTo>
                  <a:lnTo>
                    <a:pt x="2204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43067" y="3579689"/>
              <a:ext cx="7852" cy="431669"/>
            </a:xfrm>
            <a:custGeom>
              <a:avLst/>
              <a:gdLst/>
              <a:ahLst/>
              <a:cxnLst/>
              <a:rect l="0" t="0" r="0" b="0"/>
              <a:pathLst>
                <a:path w="7852" h="431669">
                  <a:moveTo>
                    <a:pt x="0" y="0"/>
                  </a:moveTo>
                  <a:lnTo>
                    <a:pt x="67" y="14602"/>
                  </a:lnTo>
                  <a:lnTo>
                    <a:pt x="708" y="27872"/>
                  </a:lnTo>
                  <a:lnTo>
                    <a:pt x="2000" y="41088"/>
                  </a:lnTo>
                  <a:lnTo>
                    <a:pt x="3686" y="54948"/>
                  </a:lnTo>
                  <a:lnTo>
                    <a:pt x="5354" y="70402"/>
                  </a:lnTo>
                  <a:lnTo>
                    <a:pt x="6763" y="87797"/>
                  </a:lnTo>
                  <a:lnTo>
                    <a:pt x="7689" y="106348"/>
                  </a:lnTo>
                  <a:lnTo>
                    <a:pt x="7851" y="124494"/>
                  </a:lnTo>
                  <a:lnTo>
                    <a:pt x="7182" y="141366"/>
                  </a:lnTo>
                  <a:lnTo>
                    <a:pt x="5935" y="157115"/>
                  </a:lnTo>
                  <a:lnTo>
                    <a:pt x="4566" y="172517"/>
                  </a:lnTo>
                  <a:lnTo>
                    <a:pt x="3354" y="188100"/>
                  </a:lnTo>
                  <a:lnTo>
                    <a:pt x="2391" y="204058"/>
                  </a:lnTo>
                  <a:lnTo>
                    <a:pt x="1671" y="220405"/>
                  </a:lnTo>
                  <a:lnTo>
                    <a:pt x="1152" y="237082"/>
                  </a:lnTo>
                  <a:lnTo>
                    <a:pt x="786" y="254015"/>
                  </a:lnTo>
                  <a:lnTo>
                    <a:pt x="533" y="271135"/>
                  </a:lnTo>
                  <a:lnTo>
                    <a:pt x="360" y="288385"/>
                  </a:lnTo>
                  <a:lnTo>
                    <a:pt x="242" y="305560"/>
                  </a:lnTo>
                  <a:lnTo>
                    <a:pt x="163" y="322324"/>
                  </a:lnTo>
                  <a:lnTo>
                    <a:pt x="109" y="338522"/>
                  </a:lnTo>
                  <a:lnTo>
                    <a:pt x="73" y="354149"/>
                  </a:lnTo>
                  <a:lnTo>
                    <a:pt x="45" y="371104"/>
                  </a:lnTo>
                  <a:lnTo>
                    <a:pt x="22" y="39422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47795" y="262063"/>
            <a:ext cx="5329647" cy="801316"/>
            <a:chOff x="447795" y="262063"/>
            <a:chExt cx="5329647" cy="801316"/>
          </a:xfrm>
        </p:grpSpPr>
        <p:sp>
          <p:nvSpPr>
            <p:cNvPr id="2" name="Freeform 1"/>
            <p:cNvSpPr/>
            <p:nvPr/>
          </p:nvSpPr>
          <p:spPr>
            <a:xfrm>
              <a:off x="447795" y="262063"/>
              <a:ext cx="447128" cy="655738"/>
            </a:xfrm>
            <a:custGeom>
              <a:avLst/>
              <a:gdLst/>
              <a:ahLst/>
              <a:cxnLst/>
              <a:rect l="0" t="0" r="0" b="0"/>
              <a:pathLst>
                <a:path w="447128" h="655738">
                  <a:moveTo>
                    <a:pt x="89158" y="22206"/>
                  </a:moveTo>
                  <a:lnTo>
                    <a:pt x="86157" y="30940"/>
                  </a:lnTo>
                  <a:lnTo>
                    <a:pt x="82735" y="38647"/>
                  </a:lnTo>
                  <a:lnTo>
                    <a:pt x="78543" y="46053"/>
                  </a:lnTo>
                  <a:lnTo>
                    <a:pt x="73816" y="53487"/>
                  </a:lnTo>
                  <a:lnTo>
                    <a:pt x="68983" y="61314"/>
                  </a:lnTo>
                  <a:lnTo>
                    <a:pt x="64306" y="69698"/>
                  </a:lnTo>
                  <a:lnTo>
                    <a:pt x="59869" y="78786"/>
                  </a:lnTo>
                  <a:lnTo>
                    <a:pt x="55667" y="88798"/>
                  </a:lnTo>
                  <a:lnTo>
                    <a:pt x="51655" y="99754"/>
                  </a:lnTo>
                  <a:lnTo>
                    <a:pt x="47622" y="111365"/>
                  </a:lnTo>
                  <a:lnTo>
                    <a:pt x="43221" y="123151"/>
                  </a:lnTo>
                  <a:lnTo>
                    <a:pt x="38292" y="134793"/>
                  </a:lnTo>
                  <a:lnTo>
                    <a:pt x="32844" y="145371"/>
                  </a:lnTo>
                  <a:lnTo>
                    <a:pt x="26961" y="153344"/>
                  </a:lnTo>
                  <a:lnTo>
                    <a:pt x="20753" y="158094"/>
                  </a:lnTo>
                  <a:lnTo>
                    <a:pt x="14636" y="159500"/>
                  </a:lnTo>
                  <a:lnTo>
                    <a:pt x="9296" y="157492"/>
                  </a:lnTo>
                  <a:lnTo>
                    <a:pt x="5048" y="152401"/>
                  </a:lnTo>
                  <a:lnTo>
                    <a:pt x="2028" y="144800"/>
                  </a:lnTo>
                  <a:lnTo>
                    <a:pt x="369" y="135290"/>
                  </a:lnTo>
                  <a:lnTo>
                    <a:pt x="0" y="124396"/>
                  </a:lnTo>
                  <a:lnTo>
                    <a:pt x="869" y="112852"/>
                  </a:lnTo>
                  <a:lnTo>
                    <a:pt x="3040" y="101572"/>
                  </a:lnTo>
                  <a:lnTo>
                    <a:pt x="6418" y="91023"/>
                  </a:lnTo>
                  <a:lnTo>
                    <a:pt x="10632" y="81129"/>
                  </a:lnTo>
                  <a:lnTo>
                    <a:pt x="15145" y="71483"/>
                  </a:lnTo>
                  <a:lnTo>
                    <a:pt x="19625" y="61808"/>
                  </a:lnTo>
                  <a:lnTo>
                    <a:pt x="24105" y="52154"/>
                  </a:lnTo>
                  <a:lnTo>
                    <a:pt x="28873" y="42811"/>
                  </a:lnTo>
                  <a:lnTo>
                    <a:pt x="34086" y="33933"/>
                  </a:lnTo>
                  <a:lnTo>
                    <a:pt x="39909" y="25681"/>
                  </a:lnTo>
                  <a:lnTo>
                    <a:pt x="46584" y="18292"/>
                  </a:lnTo>
                  <a:lnTo>
                    <a:pt x="54159" y="11815"/>
                  </a:lnTo>
                  <a:lnTo>
                    <a:pt x="62688" y="6467"/>
                  </a:lnTo>
                  <a:lnTo>
                    <a:pt x="72317" y="2698"/>
                  </a:lnTo>
                  <a:lnTo>
                    <a:pt x="83012" y="608"/>
                  </a:lnTo>
                  <a:lnTo>
                    <a:pt x="94448" y="0"/>
                  </a:lnTo>
                  <a:lnTo>
                    <a:pt x="106115" y="572"/>
                  </a:lnTo>
                  <a:lnTo>
                    <a:pt x="117697" y="2036"/>
                  </a:lnTo>
                  <a:lnTo>
                    <a:pt x="128912" y="4475"/>
                  </a:lnTo>
                  <a:lnTo>
                    <a:pt x="139443" y="8313"/>
                  </a:lnTo>
                  <a:lnTo>
                    <a:pt x="149191" y="13672"/>
                  </a:lnTo>
                  <a:lnTo>
                    <a:pt x="158228" y="20390"/>
                  </a:lnTo>
                  <a:lnTo>
                    <a:pt x="166693" y="28194"/>
                  </a:lnTo>
                  <a:lnTo>
                    <a:pt x="174725" y="36815"/>
                  </a:lnTo>
                  <a:lnTo>
                    <a:pt x="182444" y="46027"/>
                  </a:lnTo>
                  <a:lnTo>
                    <a:pt x="189941" y="55656"/>
                  </a:lnTo>
                  <a:lnTo>
                    <a:pt x="197281" y="65578"/>
                  </a:lnTo>
                  <a:lnTo>
                    <a:pt x="204346" y="75867"/>
                  </a:lnTo>
                  <a:lnTo>
                    <a:pt x="210865" y="86766"/>
                  </a:lnTo>
                  <a:lnTo>
                    <a:pt x="216730" y="98356"/>
                  </a:lnTo>
                  <a:lnTo>
                    <a:pt x="221990" y="110413"/>
                  </a:lnTo>
                  <a:lnTo>
                    <a:pt x="226757" y="122506"/>
                  </a:lnTo>
                  <a:lnTo>
                    <a:pt x="231150" y="134390"/>
                  </a:lnTo>
                  <a:lnTo>
                    <a:pt x="235270" y="146320"/>
                  </a:lnTo>
                  <a:lnTo>
                    <a:pt x="239198" y="158928"/>
                  </a:lnTo>
                  <a:lnTo>
                    <a:pt x="242992" y="172525"/>
                  </a:lnTo>
                  <a:lnTo>
                    <a:pt x="246693" y="187098"/>
                  </a:lnTo>
                  <a:lnTo>
                    <a:pt x="250332" y="202492"/>
                  </a:lnTo>
                  <a:lnTo>
                    <a:pt x="253924" y="218523"/>
                  </a:lnTo>
                  <a:lnTo>
                    <a:pt x="257319" y="235187"/>
                  </a:lnTo>
                  <a:lnTo>
                    <a:pt x="260219" y="252659"/>
                  </a:lnTo>
                  <a:lnTo>
                    <a:pt x="262501" y="270961"/>
                  </a:lnTo>
                  <a:lnTo>
                    <a:pt x="264203" y="289828"/>
                  </a:lnTo>
                  <a:lnTo>
                    <a:pt x="265427" y="308798"/>
                  </a:lnTo>
                  <a:lnTo>
                    <a:pt x="266289" y="327602"/>
                  </a:lnTo>
                  <a:lnTo>
                    <a:pt x="266885" y="346314"/>
                  </a:lnTo>
                  <a:lnTo>
                    <a:pt x="267294" y="365250"/>
                  </a:lnTo>
                  <a:lnTo>
                    <a:pt x="267567" y="384569"/>
                  </a:lnTo>
                  <a:lnTo>
                    <a:pt x="267582" y="403798"/>
                  </a:lnTo>
                  <a:lnTo>
                    <a:pt x="267060" y="421957"/>
                  </a:lnTo>
                  <a:lnTo>
                    <a:pt x="265887" y="438587"/>
                  </a:lnTo>
                  <a:lnTo>
                    <a:pt x="263946" y="454043"/>
                  </a:lnTo>
                  <a:lnTo>
                    <a:pt x="261039" y="469184"/>
                  </a:lnTo>
                  <a:lnTo>
                    <a:pt x="257155" y="484554"/>
                  </a:lnTo>
                  <a:lnTo>
                    <a:pt x="252428" y="500185"/>
                  </a:lnTo>
                  <a:lnTo>
                    <a:pt x="247039" y="515773"/>
                  </a:lnTo>
                  <a:lnTo>
                    <a:pt x="241156" y="531109"/>
                  </a:lnTo>
                  <a:lnTo>
                    <a:pt x="234920" y="545816"/>
                  </a:lnTo>
                  <a:lnTo>
                    <a:pt x="228435" y="559307"/>
                  </a:lnTo>
                  <a:lnTo>
                    <a:pt x="221773" y="571378"/>
                  </a:lnTo>
                  <a:lnTo>
                    <a:pt x="214825" y="582312"/>
                  </a:lnTo>
                  <a:lnTo>
                    <a:pt x="207322" y="592664"/>
                  </a:lnTo>
                  <a:lnTo>
                    <a:pt x="199156" y="602811"/>
                  </a:lnTo>
                  <a:lnTo>
                    <a:pt x="190212" y="612612"/>
                  </a:lnTo>
                  <a:lnTo>
                    <a:pt x="180298" y="621522"/>
                  </a:lnTo>
                  <a:lnTo>
                    <a:pt x="169407" y="629296"/>
                  </a:lnTo>
                  <a:lnTo>
                    <a:pt x="157839" y="635991"/>
                  </a:lnTo>
                  <a:lnTo>
                    <a:pt x="146082" y="641797"/>
                  </a:lnTo>
                  <a:lnTo>
                    <a:pt x="134432" y="646914"/>
                  </a:lnTo>
                  <a:lnTo>
                    <a:pt x="122830" y="651198"/>
                  </a:lnTo>
                  <a:lnTo>
                    <a:pt x="110975" y="654178"/>
                  </a:lnTo>
                  <a:lnTo>
                    <a:pt x="98707" y="655699"/>
                  </a:lnTo>
                  <a:lnTo>
                    <a:pt x="86180" y="655737"/>
                  </a:lnTo>
                  <a:lnTo>
                    <a:pt x="73763" y="654243"/>
                  </a:lnTo>
                  <a:lnTo>
                    <a:pt x="61671" y="651343"/>
                  </a:lnTo>
                  <a:lnTo>
                    <a:pt x="50110" y="647124"/>
                  </a:lnTo>
                  <a:lnTo>
                    <a:pt x="39346" y="641552"/>
                  </a:lnTo>
                  <a:lnTo>
                    <a:pt x="29455" y="634722"/>
                  </a:lnTo>
                  <a:lnTo>
                    <a:pt x="20831" y="626528"/>
                  </a:lnTo>
                  <a:lnTo>
                    <a:pt x="14242" y="616593"/>
                  </a:lnTo>
                  <a:lnTo>
                    <a:pt x="9922" y="604879"/>
                  </a:lnTo>
                  <a:lnTo>
                    <a:pt x="7649" y="591945"/>
                  </a:lnTo>
                  <a:lnTo>
                    <a:pt x="7020" y="578733"/>
                  </a:lnTo>
                  <a:lnTo>
                    <a:pt x="7634" y="565818"/>
                  </a:lnTo>
                  <a:lnTo>
                    <a:pt x="9314" y="553556"/>
                  </a:lnTo>
                  <a:lnTo>
                    <a:pt x="12103" y="542248"/>
                  </a:lnTo>
                  <a:lnTo>
                    <a:pt x="15936" y="531942"/>
                  </a:lnTo>
                  <a:lnTo>
                    <a:pt x="20643" y="522514"/>
                  </a:lnTo>
                  <a:lnTo>
                    <a:pt x="26026" y="513779"/>
                  </a:lnTo>
                  <a:lnTo>
                    <a:pt x="31912" y="505566"/>
                  </a:lnTo>
                  <a:lnTo>
                    <a:pt x="38323" y="497895"/>
                  </a:lnTo>
                  <a:lnTo>
                    <a:pt x="45458" y="490960"/>
                  </a:lnTo>
                  <a:lnTo>
                    <a:pt x="53374" y="484817"/>
                  </a:lnTo>
                  <a:lnTo>
                    <a:pt x="62148" y="479538"/>
                  </a:lnTo>
                  <a:lnTo>
                    <a:pt x="71949" y="475291"/>
                  </a:lnTo>
                  <a:lnTo>
                    <a:pt x="82772" y="472069"/>
                  </a:lnTo>
                  <a:lnTo>
                    <a:pt x="94634" y="469889"/>
                  </a:lnTo>
                  <a:lnTo>
                    <a:pt x="107654" y="468867"/>
                  </a:lnTo>
                  <a:lnTo>
                    <a:pt x="121774" y="468956"/>
                  </a:lnTo>
                  <a:lnTo>
                    <a:pt x="136493" y="469981"/>
                  </a:lnTo>
                  <a:lnTo>
                    <a:pt x="150985" y="471732"/>
                  </a:lnTo>
                  <a:lnTo>
                    <a:pt x="164808" y="474022"/>
                  </a:lnTo>
                  <a:lnTo>
                    <a:pt x="178037" y="476864"/>
                  </a:lnTo>
                  <a:lnTo>
                    <a:pt x="191067" y="480448"/>
                  </a:lnTo>
                  <a:lnTo>
                    <a:pt x="204163" y="484823"/>
                  </a:lnTo>
                  <a:lnTo>
                    <a:pt x="217265" y="489896"/>
                  </a:lnTo>
                  <a:lnTo>
                    <a:pt x="230076" y="495527"/>
                  </a:lnTo>
                  <a:lnTo>
                    <a:pt x="242440" y="501569"/>
                  </a:lnTo>
                  <a:lnTo>
                    <a:pt x="254355" y="507745"/>
                  </a:lnTo>
                  <a:lnTo>
                    <a:pt x="265889" y="513658"/>
                  </a:lnTo>
                  <a:lnTo>
                    <a:pt x="277129" y="519118"/>
                  </a:lnTo>
                  <a:lnTo>
                    <a:pt x="288152" y="524274"/>
                  </a:lnTo>
                  <a:lnTo>
                    <a:pt x="299020" y="529504"/>
                  </a:lnTo>
                  <a:lnTo>
                    <a:pt x="309780" y="535021"/>
                  </a:lnTo>
                  <a:lnTo>
                    <a:pt x="320465" y="540711"/>
                  </a:lnTo>
                  <a:lnTo>
                    <a:pt x="331099" y="546231"/>
                  </a:lnTo>
                  <a:lnTo>
                    <a:pt x="341703" y="551385"/>
                  </a:lnTo>
                  <a:lnTo>
                    <a:pt x="352452" y="555982"/>
                  </a:lnTo>
                  <a:lnTo>
                    <a:pt x="363660" y="559764"/>
                  </a:lnTo>
                  <a:lnTo>
                    <a:pt x="375454" y="562674"/>
                  </a:lnTo>
                  <a:lnTo>
                    <a:pt x="387580" y="564818"/>
                  </a:lnTo>
                  <a:lnTo>
                    <a:pt x="400896" y="566580"/>
                  </a:lnTo>
                  <a:lnTo>
                    <a:pt x="418808" y="568115"/>
                  </a:lnTo>
                  <a:lnTo>
                    <a:pt x="447127" y="56968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5076" y="589595"/>
              <a:ext cx="365785" cy="208325"/>
            </a:xfrm>
            <a:custGeom>
              <a:avLst/>
              <a:gdLst/>
              <a:ahLst/>
              <a:cxnLst/>
              <a:rect l="0" t="0" r="0" b="0"/>
              <a:pathLst>
                <a:path w="365785" h="208325">
                  <a:moveTo>
                    <a:pt x="7815" y="52643"/>
                  </a:moveTo>
                  <a:lnTo>
                    <a:pt x="4948" y="61511"/>
                  </a:lnTo>
                  <a:lnTo>
                    <a:pt x="2806" y="70498"/>
                  </a:lnTo>
                  <a:lnTo>
                    <a:pt x="1208" y="80489"/>
                  </a:lnTo>
                  <a:lnTo>
                    <a:pt x="200" y="91297"/>
                  </a:lnTo>
                  <a:lnTo>
                    <a:pt x="0" y="102460"/>
                  </a:lnTo>
                  <a:lnTo>
                    <a:pt x="660" y="113660"/>
                  </a:lnTo>
                  <a:lnTo>
                    <a:pt x="2244" y="124600"/>
                  </a:lnTo>
                  <a:lnTo>
                    <a:pt x="4904" y="134936"/>
                  </a:lnTo>
                  <a:lnTo>
                    <a:pt x="8620" y="144548"/>
                  </a:lnTo>
                  <a:lnTo>
                    <a:pt x="13233" y="153493"/>
                  </a:lnTo>
                  <a:lnTo>
                    <a:pt x="18546" y="161894"/>
                  </a:lnTo>
                  <a:lnTo>
                    <a:pt x="24386" y="169874"/>
                  </a:lnTo>
                  <a:lnTo>
                    <a:pt x="30934" y="177218"/>
                  </a:lnTo>
                  <a:lnTo>
                    <a:pt x="38692" y="183399"/>
                  </a:lnTo>
                  <a:lnTo>
                    <a:pt x="47831" y="188215"/>
                  </a:lnTo>
                  <a:lnTo>
                    <a:pt x="57901" y="191448"/>
                  </a:lnTo>
                  <a:lnTo>
                    <a:pt x="68045" y="192719"/>
                  </a:lnTo>
                  <a:lnTo>
                    <a:pt x="77755" y="192011"/>
                  </a:lnTo>
                  <a:lnTo>
                    <a:pt x="86882" y="189433"/>
                  </a:lnTo>
                  <a:lnTo>
                    <a:pt x="95466" y="185045"/>
                  </a:lnTo>
                  <a:lnTo>
                    <a:pt x="103602" y="179049"/>
                  </a:lnTo>
                  <a:lnTo>
                    <a:pt x="111235" y="171433"/>
                  </a:lnTo>
                  <a:lnTo>
                    <a:pt x="118149" y="161895"/>
                  </a:lnTo>
                  <a:lnTo>
                    <a:pt x="124292" y="150473"/>
                  </a:lnTo>
                  <a:lnTo>
                    <a:pt x="129911" y="138586"/>
                  </a:lnTo>
                  <a:lnTo>
                    <a:pt x="135473" y="128753"/>
                  </a:lnTo>
                  <a:lnTo>
                    <a:pt x="141958" y="122740"/>
                  </a:lnTo>
                  <a:lnTo>
                    <a:pt x="149372" y="121178"/>
                  </a:lnTo>
                  <a:lnTo>
                    <a:pt x="156062" y="123238"/>
                  </a:lnTo>
                  <a:lnTo>
                    <a:pt x="161912" y="127771"/>
                  </a:lnTo>
                  <a:lnTo>
                    <a:pt x="167478" y="133686"/>
                  </a:lnTo>
                  <a:lnTo>
                    <a:pt x="173147" y="140282"/>
                  </a:lnTo>
                  <a:lnTo>
                    <a:pt x="179067" y="147348"/>
                  </a:lnTo>
                  <a:lnTo>
                    <a:pt x="185253" y="155012"/>
                  </a:lnTo>
                  <a:lnTo>
                    <a:pt x="191671" y="163318"/>
                  </a:lnTo>
                  <a:lnTo>
                    <a:pt x="198434" y="172035"/>
                  </a:lnTo>
                  <a:lnTo>
                    <a:pt x="205804" y="180742"/>
                  </a:lnTo>
                  <a:lnTo>
                    <a:pt x="213880" y="189182"/>
                  </a:lnTo>
                  <a:lnTo>
                    <a:pt x="222931" y="196798"/>
                  </a:lnTo>
                  <a:lnTo>
                    <a:pt x="233449" y="202697"/>
                  </a:lnTo>
                  <a:lnTo>
                    <a:pt x="245558" y="206542"/>
                  </a:lnTo>
                  <a:lnTo>
                    <a:pt x="258758" y="208324"/>
                  </a:lnTo>
                  <a:lnTo>
                    <a:pt x="272149" y="208091"/>
                  </a:lnTo>
                  <a:lnTo>
                    <a:pt x="285184" y="206079"/>
                  </a:lnTo>
                  <a:lnTo>
                    <a:pt x="297526" y="202477"/>
                  </a:lnTo>
                  <a:lnTo>
                    <a:pt x="308888" y="197327"/>
                  </a:lnTo>
                  <a:lnTo>
                    <a:pt x="319225" y="190794"/>
                  </a:lnTo>
                  <a:lnTo>
                    <a:pt x="328504" y="183140"/>
                  </a:lnTo>
                  <a:lnTo>
                    <a:pt x="336607" y="174633"/>
                  </a:lnTo>
                  <a:lnTo>
                    <a:pt x="343577" y="165495"/>
                  </a:lnTo>
                  <a:lnTo>
                    <a:pt x="349430" y="155580"/>
                  </a:lnTo>
                  <a:lnTo>
                    <a:pt x="354072" y="144407"/>
                  </a:lnTo>
                  <a:lnTo>
                    <a:pt x="357568" y="131817"/>
                  </a:lnTo>
                  <a:lnTo>
                    <a:pt x="360103" y="118108"/>
                  </a:lnTo>
                  <a:lnTo>
                    <a:pt x="361896" y="103834"/>
                  </a:lnTo>
                  <a:lnTo>
                    <a:pt x="363142" y="89385"/>
                  </a:lnTo>
                  <a:lnTo>
                    <a:pt x="364000" y="74971"/>
                  </a:lnTo>
                  <a:lnTo>
                    <a:pt x="364677" y="58979"/>
                  </a:lnTo>
                  <a:lnTo>
                    <a:pt x="365238" y="36656"/>
                  </a:lnTo>
                  <a:lnTo>
                    <a:pt x="365784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8514" y="597636"/>
              <a:ext cx="300844" cy="213059"/>
            </a:xfrm>
            <a:custGeom>
              <a:avLst/>
              <a:gdLst/>
              <a:ahLst/>
              <a:cxnLst/>
              <a:rect l="0" t="0" r="0" b="0"/>
              <a:pathLst>
                <a:path w="300844" h="213059">
                  <a:moveTo>
                    <a:pt x="163973" y="128830"/>
                  </a:moveTo>
                  <a:lnTo>
                    <a:pt x="163906" y="117095"/>
                  </a:lnTo>
                  <a:lnTo>
                    <a:pt x="163265" y="105966"/>
                  </a:lnTo>
                  <a:lnTo>
                    <a:pt x="161960" y="94372"/>
                  </a:lnTo>
                  <a:lnTo>
                    <a:pt x="159754" y="82384"/>
                  </a:lnTo>
                  <a:lnTo>
                    <a:pt x="156141" y="70372"/>
                  </a:lnTo>
                  <a:lnTo>
                    <a:pt x="150968" y="58574"/>
                  </a:lnTo>
                  <a:lnTo>
                    <a:pt x="144393" y="47220"/>
                  </a:lnTo>
                  <a:lnTo>
                    <a:pt x="136693" y="36600"/>
                  </a:lnTo>
                  <a:lnTo>
                    <a:pt x="128142" y="26803"/>
                  </a:lnTo>
                  <a:lnTo>
                    <a:pt x="118808" y="18074"/>
                  </a:lnTo>
                  <a:lnTo>
                    <a:pt x="108567" y="10881"/>
                  </a:lnTo>
                  <a:lnTo>
                    <a:pt x="97429" y="5348"/>
                  </a:lnTo>
                  <a:lnTo>
                    <a:pt x="85849" y="1615"/>
                  </a:lnTo>
                  <a:lnTo>
                    <a:pt x="74609" y="0"/>
                  </a:lnTo>
                  <a:lnTo>
                    <a:pt x="64125" y="475"/>
                  </a:lnTo>
                  <a:lnTo>
                    <a:pt x="54460" y="2893"/>
                  </a:lnTo>
                  <a:lnTo>
                    <a:pt x="45507" y="7175"/>
                  </a:lnTo>
                  <a:lnTo>
                    <a:pt x="37119" y="13089"/>
                  </a:lnTo>
                  <a:lnTo>
                    <a:pt x="29315" y="20311"/>
                  </a:lnTo>
                  <a:lnTo>
                    <a:pt x="22286" y="28520"/>
                  </a:lnTo>
                  <a:lnTo>
                    <a:pt x="16075" y="37455"/>
                  </a:lnTo>
                  <a:lnTo>
                    <a:pt x="10750" y="47232"/>
                  </a:lnTo>
                  <a:lnTo>
                    <a:pt x="6471" y="58312"/>
                  </a:lnTo>
                  <a:lnTo>
                    <a:pt x="3227" y="70835"/>
                  </a:lnTo>
                  <a:lnTo>
                    <a:pt x="1032" y="84329"/>
                  </a:lnTo>
                  <a:lnTo>
                    <a:pt x="0" y="97927"/>
                  </a:lnTo>
                  <a:lnTo>
                    <a:pt x="88" y="111108"/>
                  </a:lnTo>
                  <a:lnTo>
                    <a:pt x="1281" y="123720"/>
                  </a:lnTo>
                  <a:lnTo>
                    <a:pt x="3677" y="135796"/>
                  </a:lnTo>
                  <a:lnTo>
                    <a:pt x="7214" y="147431"/>
                  </a:lnTo>
                  <a:lnTo>
                    <a:pt x="11707" y="158566"/>
                  </a:lnTo>
                  <a:lnTo>
                    <a:pt x="16939" y="168985"/>
                  </a:lnTo>
                  <a:lnTo>
                    <a:pt x="22725" y="178615"/>
                  </a:lnTo>
                  <a:lnTo>
                    <a:pt x="29236" y="187050"/>
                  </a:lnTo>
                  <a:lnTo>
                    <a:pt x="36971" y="193506"/>
                  </a:lnTo>
                  <a:lnTo>
                    <a:pt x="46098" y="197733"/>
                  </a:lnTo>
                  <a:lnTo>
                    <a:pt x="56330" y="199943"/>
                  </a:lnTo>
                  <a:lnTo>
                    <a:pt x="67115" y="200529"/>
                  </a:lnTo>
                  <a:lnTo>
                    <a:pt x="78069" y="199885"/>
                  </a:lnTo>
                  <a:lnTo>
                    <a:pt x="88846" y="198185"/>
                  </a:lnTo>
                  <a:lnTo>
                    <a:pt x="99076" y="195383"/>
                  </a:lnTo>
                  <a:lnTo>
                    <a:pt x="108618" y="191532"/>
                  </a:lnTo>
                  <a:lnTo>
                    <a:pt x="117516" y="186473"/>
                  </a:lnTo>
                  <a:lnTo>
                    <a:pt x="125885" y="179790"/>
                  </a:lnTo>
                  <a:lnTo>
                    <a:pt x="133845" y="171399"/>
                  </a:lnTo>
                  <a:lnTo>
                    <a:pt x="141176" y="161508"/>
                  </a:lnTo>
                  <a:lnTo>
                    <a:pt x="147348" y="150427"/>
                  </a:lnTo>
                  <a:lnTo>
                    <a:pt x="152176" y="138483"/>
                  </a:lnTo>
                  <a:lnTo>
                    <a:pt x="156118" y="126911"/>
                  </a:lnTo>
                  <a:lnTo>
                    <a:pt x="160766" y="117894"/>
                  </a:lnTo>
                  <a:lnTo>
                    <a:pt x="166704" y="112980"/>
                  </a:lnTo>
                  <a:lnTo>
                    <a:pt x="172521" y="112699"/>
                  </a:lnTo>
                  <a:lnTo>
                    <a:pt x="177771" y="116419"/>
                  </a:lnTo>
                  <a:lnTo>
                    <a:pt x="182670" y="122882"/>
                  </a:lnTo>
                  <a:lnTo>
                    <a:pt x="187659" y="130632"/>
                  </a:lnTo>
                  <a:lnTo>
                    <a:pt x="192984" y="138753"/>
                  </a:lnTo>
                  <a:lnTo>
                    <a:pt x="198697" y="146825"/>
                  </a:lnTo>
                  <a:lnTo>
                    <a:pt x="204757" y="154707"/>
                  </a:lnTo>
                  <a:lnTo>
                    <a:pt x="211097" y="162377"/>
                  </a:lnTo>
                  <a:lnTo>
                    <a:pt x="217811" y="169699"/>
                  </a:lnTo>
                  <a:lnTo>
                    <a:pt x="225149" y="176407"/>
                  </a:lnTo>
                  <a:lnTo>
                    <a:pt x="233197" y="182407"/>
                  </a:lnTo>
                  <a:lnTo>
                    <a:pt x="241889" y="187761"/>
                  </a:lnTo>
                  <a:lnTo>
                    <a:pt x="251102" y="192593"/>
                  </a:lnTo>
                  <a:lnTo>
                    <a:pt x="260694" y="197026"/>
                  </a:lnTo>
                  <a:lnTo>
                    <a:pt x="270102" y="201017"/>
                  </a:lnTo>
                  <a:lnTo>
                    <a:pt x="279270" y="204751"/>
                  </a:lnTo>
                  <a:lnTo>
                    <a:pt x="289002" y="208559"/>
                  </a:lnTo>
                  <a:lnTo>
                    <a:pt x="300843" y="21305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21471" y="621181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0" y="0"/>
                  </a:moveTo>
                  <a:lnTo>
                    <a:pt x="5935" y="8734"/>
                  </a:lnTo>
                  <a:lnTo>
                    <a:pt x="12139" y="16441"/>
                  </a:lnTo>
                  <a:lnTo>
                    <a:pt x="19235" y="23843"/>
                  </a:lnTo>
                  <a:lnTo>
                    <a:pt x="27175" y="31104"/>
                  </a:lnTo>
                  <a:lnTo>
                    <a:pt x="35822" y="38283"/>
                  </a:lnTo>
                  <a:lnTo>
                    <a:pt x="45021" y="45408"/>
                  </a:lnTo>
                  <a:lnTo>
                    <a:pt x="54793" y="52498"/>
                  </a:lnTo>
                  <a:lnTo>
                    <a:pt x="65331" y="59565"/>
                  </a:lnTo>
                  <a:lnTo>
                    <a:pt x="76664" y="66607"/>
                  </a:lnTo>
                  <a:lnTo>
                    <a:pt x="88278" y="73326"/>
                  </a:lnTo>
                  <a:lnTo>
                    <a:pt x="100449" y="79792"/>
                  </a:lnTo>
                  <a:lnTo>
                    <a:pt x="115365" y="86574"/>
                  </a:lnTo>
                  <a:lnTo>
                    <a:pt x="136871" y="947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0414" y="600124"/>
              <a:ext cx="252685" cy="463255"/>
            </a:xfrm>
            <a:custGeom>
              <a:avLst/>
              <a:gdLst/>
              <a:ahLst/>
              <a:cxnLst/>
              <a:rect l="0" t="0" r="0" b="0"/>
              <a:pathLst>
                <a:path w="252685" h="463255">
                  <a:moveTo>
                    <a:pt x="252684" y="0"/>
                  </a:moveTo>
                  <a:lnTo>
                    <a:pt x="246750" y="6001"/>
                  </a:lnTo>
                  <a:lnTo>
                    <a:pt x="240545" y="12846"/>
                  </a:lnTo>
                  <a:lnTo>
                    <a:pt x="233454" y="21239"/>
                  </a:lnTo>
                  <a:lnTo>
                    <a:pt x="225686" y="31039"/>
                  </a:lnTo>
                  <a:lnTo>
                    <a:pt x="217688" y="42002"/>
                  </a:lnTo>
                  <a:lnTo>
                    <a:pt x="209747" y="53853"/>
                  </a:lnTo>
                  <a:lnTo>
                    <a:pt x="201973" y="66031"/>
                  </a:lnTo>
                  <a:lnTo>
                    <a:pt x="194379" y="77731"/>
                  </a:lnTo>
                  <a:lnTo>
                    <a:pt x="186938" y="88567"/>
                  </a:lnTo>
                  <a:lnTo>
                    <a:pt x="179450" y="98992"/>
                  </a:lnTo>
                  <a:lnTo>
                    <a:pt x="171577" y="110057"/>
                  </a:lnTo>
                  <a:lnTo>
                    <a:pt x="163172" y="122316"/>
                  </a:lnTo>
                  <a:lnTo>
                    <a:pt x="154577" y="135502"/>
                  </a:lnTo>
                  <a:lnTo>
                    <a:pt x="146493" y="148826"/>
                  </a:lnTo>
                  <a:lnTo>
                    <a:pt x="139276" y="161787"/>
                  </a:lnTo>
                  <a:lnTo>
                    <a:pt x="132787" y="174066"/>
                  </a:lnTo>
                  <a:lnTo>
                    <a:pt x="126588" y="185379"/>
                  </a:lnTo>
                  <a:lnTo>
                    <a:pt x="120385" y="195688"/>
                  </a:lnTo>
                  <a:lnTo>
                    <a:pt x="114218" y="205288"/>
                  </a:lnTo>
                  <a:lnTo>
                    <a:pt x="108370" y="214669"/>
                  </a:lnTo>
                  <a:lnTo>
                    <a:pt x="102987" y="224137"/>
                  </a:lnTo>
                  <a:lnTo>
                    <a:pt x="98066" y="233806"/>
                  </a:lnTo>
                  <a:lnTo>
                    <a:pt x="93534" y="243684"/>
                  </a:lnTo>
                  <a:lnTo>
                    <a:pt x="89293" y="253749"/>
                  </a:lnTo>
                  <a:lnTo>
                    <a:pt x="84936" y="264290"/>
                  </a:lnTo>
                  <a:lnTo>
                    <a:pt x="79785" y="275883"/>
                  </a:lnTo>
                  <a:lnTo>
                    <a:pt x="73539" y="288759"/>
                  </a:lnTo>
                  <a:lnTo>
                    <a:pt x="66393" y="302830"/>
                  </a:lnTo>
                  <a:lnTo>
                    <a:pt x="58832" y="317878"/>
                  </a:lnTo>
                  <a:lnTo>
                    <a:pt x="51191" y="333660"/>
                  </a:lnTo>
                  <a:lnTo>
                    <a:pt x="43622" y="349646"/>
                  </a:lnTo>
                  <a:lnTo>
                    <a:pt x="36168" y="365065"/>
                  </a:lnTo>
                  <a:lnTo>
                    <a:pt x="28834" y="379540"/>
                  </a:lnTo>
                  <a:lnTo>
                    <a:pt x="21903" y="393184"/>
                  </a:lnTo>
                  <a:lnTo>
                    <a:pt x="15263" y="408060"/>
                  </a:lnTo>
                  <a:lnTo>
                    <a:pt x="8333" y="428824"/>
                  </a:lnTo>
                  <a:lnTo>
                    <a:pt x="0" y="4632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68911" y="562611"/>
              <a:ext cx="170191" cy="248084"/>
            </a:xfrm>
            <a:custGeom>
              <a:avLst/>
              <a:gdLst/>
              <a:ahLst/>
              <a:cxnLst/>
              <a:rect l="0" t="0" r="0" b="0"/>
              <a:pathLst>
                <a:path w="170191" h="248084">
                  <a:moveTo>
                    <a:pt x="157928" y="16456"/>
                  </a:moveTo>
                  <a:lnTo>
                    <a:pt x="151926" y="10722"/>
                  </a:lnTo>
                  <a:lnTo>
                    <a:pt x="145082" y="6438"/>
                  </a:lnTo>
                  <a:lnTo>
                    <a:pt x="136694" y="3237"/>
                  </a:lnTo>
                  <a:lnTo>
                    <a:pt x="127067" y="1049"/>
                  </a:lnTo>
                  <a:lnTo>
                    <a:pt x="116752" y="0"/>
                  </a:lnTo>
                  <a:lnTo>
                    <a:pt x="106144" y="58"/>
                  </a:lnTo>
                  <a:lnTo>
                    <a:pt x="95446" y="1055"/>
                  </a:lnTo>
                  <a:lnTo>
                    <a:pt x="84746" y="2783"/>
                  </a:lnTo>
                  <a:lnTo>
                    <a:pt x="74074" y="5057"/>
                  </a:lnTo>
                  <a:lnTo>
                    <a:pt x="63435" y="7886"/>
                  </a:lnTo>
                  <a:lnTo>
                    <a:pt x="52826" y="11463"/>
                  </a:lnTo>
                  <a:lnTo>
                    <a:pt x="42248" y="15836"/>
                  </a:lnTo>
                  <a:lnTo>
                    <a:pt x="32026" y="21078"/>
                  </a:lnTo>
                  <a:lnTo>
                    <a:pt x="22766" y="27354"/>
                  </a:lnTo>
                  <a:lnTo>
                    <a:pt x="14739" y="34648"/>
                  </a:lnTo>
                  <a:lnTo>
                    <a:pt x="8368" y="42648"/>
                  </a:lnTo>
                  <a:lnTo>
                    <a:pt x="4369" y="50857"/>
                  </a:lnTo>
                  <a:lnTo>
                    <a:pt x="2911" y="58963"/>
                  </a:lnTo>
                  <a:lnTo>
                    <a:pt x="3864" y="66692"/>
                  </a:lnTo>
                  <a:lnTo>
                    <a:pt x="7080" y="73729"/>
                  </a:lnTo>
                  <a:lnTo>
                    <a:pt x="12248" y="79973"/>
                  </a:lnTo>
                  <a:lnTo>
                    <a:pt x="19291" y="85335"/>
                  </a:lnTo>
                  <a:lnTo>
                    <a:pt x="28437" y="89646"/>
                  </a:lnTo>
                  <a:lnTo>
                    <a:pt x="39614" y="92923"/>
                  </a:lnTo>
                  <a:lnTo>
                    <a:pt x="52185" y="95482"/>
                  </a:lnTo>
                  <a:lnTo>
                    <a:pt x="65152" y="97823"/>
                  </a:lnTo>
                  <a:lnTo>
                    <a:pt x="77907" y="100260"/>
                  </a:lnTo>
                  <a:lnTo>
                    <a:pt x="90232" y="103070"/>
                  </a:lnTo>
                  <a:lnTo>
                    <a:pt x="102114" y="106568"/>
                  </a:lnTo>
                  <a:lnTo>
                    <a:pt x="113619" y="110852"/>
                  </a:lnTo>
                  <a:lnTo>
                    <a:pt x="124667" y="115849"/>
                  </a:lnTo>
                  <a:lnTo>
                    <a:pt x="135028" y="121420"/>
                  </a:lnTo>
                  <a:lnTo>
                    <a:pt x="144624" y="127434"/>
                  </a:lnTo>
                  <a:lnTo>
                    <a:pt x="153206" y="134097"/>
                  </a:lnTo>
                  <a:lnTo>
                    <a:pt x="160294" y="141934"/>
                  </a:lnTo>
                  <a:lnTo>
                    <a:pt x="165748" y="151124"/>
                  </a:lnTo>
                  <a:lnTo>
                    <a:pt x="169258" y="161229"/>
                  </a:lnTo>
                  <a:lnTo>
                    <a:pt x="170190" y="171396"/>
                  </a:lnTo>
                  <a:lnTo>
                    <a:pt x="168439" y="181121"/>
                  </a:lnTo>
                  <a:lnTo>
                    <a:pt x="164179" y="190259"/>
                  </a:lnTo>
                  <a:lnTo>
                    <a:pt x="157590" y="198850"/>
                  </a:lnTo>
                  <a:lnTo>
                    <a:pt x="149018" y="206990"/>
                  </a:lnTo>
                  <a:lnTo>
                    <a:pt x="139045" y="214626"/>
                  </a:lnTo>
                  <a:lnTo>
                    <a:pt x="128376" y="221543"/>
                  </a:lnTo>
                  <a:lnTo>
                    <a:pt x="117459" y="227678"/>
                  </a:lnTo>
                  <a:lnTo>
                    <a:pt x="106182" y="232952"/>
                  </a:lnTo>
                  <a:lnTo>
                    <a:pt x="94014" y="237197"/>
                  </a:lnTo>
                  <a:lnTo>
                    <a:pt x="80726" y="240422"/>
                  </a:lnTo>
                  <a:lnTo>
                    <a:pt x="66757" y="242780"/>
                  </a:lnTo>
                  <a:lnTo>
                    <a:pt x="51465" y="244709"/>
                  </a:lnTo>
                  <a:lnTo>
                    <a:pt x="31266" y="246379"/>
                  </a:lnTo>
                  <a:lnTo>
                    <a:pt x="0" y="2480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95378" y="315854"/>
              <a:ext cx="10405" cy="473784"/>
            </a:xfrm>
            <a:custGeom>
              <a:avLst/>
              <a:gdLst/>
              <a:ahLst/>
              <a:cxnLst/>
              <a:rect l="0" t="0" r="0" b="0"/>
              <a:pathLst>
                <a:path w="10405" h="4737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8"/>
                  </a:lnTo>
                  <a:lnTo>
                    <a:pt x="826" y="65464"/>
                  </a:lnTo>
                  <a:lnTo>
                    <a:pt x="2074" y="81196"/>
                  </a:lnTo>
                  <a:lnTo>
                    <a:pt x="3727" y="97817"/>
                  </a:lnTo>
                  <a:lnTo>
                    <a:pt x="5375" y="115786"/>
                  </a:lnTo>
                  <a:lnTo>
                    <a:pt x="6778" y="135238"/>
                  </a:lnTo>
                  <a:lnTo>
                    <a:pt x="7871" y="155859"/>
                  </a:lnTo>
                  <a:lnTo>
                    <a:pt x="8679" y="177079"/>
                  </a:lnTo>
                  <a:lnTo>
                    <a:pt x="9257" y="198497"/>
                  </a:lnTo>
                  <a:lnTo>
                    <a:pt x="9662" y="219759"/>
                  </a:lnTo>
                  <a:lnTo>
                    <a:pt x="9942" y="240488"/>
                  </a:lnTo>
                  <a:lnTo>
                    <a:pt x="10133" y="260544"/>
                  </a:lnTo>
                  <a:lnTo>
                    <a:pt x="10262" y="280130"/>
                  </a:lnTo>
                  <a:lnTo>
                    <a:pt x="10350" y="299669"/>
                  </a:lnTo>
                  <a:lnTo>
                    <a:pt x="10404" y="319409"/>
                  </a:lnTo>
                  <a:lnTo>
                    <a:pt x="10271" y="339262"/>
                  </a:lnTo>
                  <a:lnTo>
                    <a:pt x="9649" y="358905"/>
                  </a:lnTo>
                  <a:lnTo>
                    <a:pt x="8418" y="378146"/>
                  </a:lnTo>
                  <a:lnTo>
                    <a:pt x="6769" y="396595"/>
                  </a:lnTo>
                  <a:lnTo>
                    <a:pt x="4952" y="415612"/>
                  </a:lnTo>
                  <a:lnTo>
                    <a:pt x="2805" y="439101"/>
                  </a:lnTo>
                  <a:lnTo>
                    <a:pt x="0" y="4737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58508" y="484310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72467" y="67"/>
                  </a:lnTo>
                  <a:lnTo>
                    <a:pt x="260698" y="708"/>
                  </a:lnTo>
                  <a:lnTo>
                    <a:pt x="247803" y="2000"/>
                  </a:lnTo>
                  <a:lnTo>
                    <a:pt x="233782" y="3687"/>
                  </a:lnTo>
                  <a:lnTo>
                    <a:pt x="218805" y="5355"/>
                  </a:lnTo>
                  <a:lnTo>
                    <a:pt x="203083" y="6768"/>
                  </a:lnTo>
                  <a:lnTo>
                    <a:pt x="186807" y="7866"/>
                  </a:lnTo>
                  <a:lnTo>
                    <a:pt x="170135" y="8677"/>
                  </a:lnTo>
                  <a:lnTo>
                    <a:pt x="153184" y="9261"/>
                  </a:lnTo>
                  <a:lnTo>
                    <a:pt x="136042" y="9839"/>
                  </a:lnTo>
                  <a:lnTo>
                    <a:pt x="118767" y="10767"/>
                  </a:lnTo>
                  <a:lnTo>
                    <a:pt x="101412" y="12212"/>
                  </a:lnTo>
                  <a:lnTo>
                    <a:pt x="84334" y="14167"/>
                  </a:lnTo>
                  <a:lnTo>
                    <a:pt x="68165" y="16551"/>
                  </a:lnTo>
                  <a:lnTo>
                    <a:pt x="53193" y="19262"/>
                  </a:lnTo>
                  <a:lnTo>
                    <a:pt x="39808" y="22058"/>
                  </a:lnTo>
                  <a:lnTo>
                    <a:pt x="27366" y="24844"/>
                  </a:lnTo>
                  <a:lnTo>
                    <a:pt x="14776" y="27861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8782" y="589595"/>
              <a:ext cx="199886" cy="201375"/>
            </a:xfrm>
            <a:custGeom>
              <a:avLst/>
              <a:gdLst/>
              <a:ahLst/>
              <a:cxnLst/>
              <a:rect l="0" t="0" r="0" b="0"/>
              <a:pathLst>
                <a:path w="199886" h="201375">
                  <a:moveTo>
                    <a:pt x="109809" y="21057"/>
                  </a:moveTo>
                  <a:lnTo>
                    <a:pt x="100940" y="18258"/>
                  </a:lnTo>
                  <a:lnTo>
                    <a:pt x="91954" y="16756"/>
                  </a:lnTo>
                  <a:lnTo>
                    <a:pt x="81967" y="16454"/>
                  </a:lnTo>
                  <a:lnTo>
                    <a:pt x="71332" y="17306"/>
                  </a:lnTo>
                  <a:lnTo>
                    <a:pt x="60817" y="19422"/>
                  </a:lnTo>
                  <a:lnTo>
                    <a:pt x="50865" y="22753"/>
                  </a:lnTo>
                  <a:lnTo>
                    <a:pt x="41579" y="27434"/>
                  </a:lnTo>
                  <a:lnTo>
                    <a:pt x="32892" y="33850"/>
                  </a:lnTo>
                  <a:lnTo>
                    <a:pt x="24691" y="42055"/>
                  </a:lnTo>
                  <a:lnTo>
                    <a:pt x="17185" y="51817"/>
                  </a:lnTo>
                  <a:lnTo>
                    <a:pt x="10888" y="62811"/>
                  </a:lnTo>
                  <a:lnTo>
                    <a:pt x="5988" y="74718"/>
                  </a:lnTo>
                  <a:lnTo>
                    <a:pt x="2527" y="87119"/>
                  </a:lnTo>
                  <a:lnTo>
                    <a:pt x="570" y="99509"/>
                  </a:lnTo>
                  <a:lnTo>
                    <a:pt x="0" y="111611"/>
                  </a:lnTo>
                  <a:lnTo>
                    <a:pt x="734" y="123193"/>
                  </a:lnTo>
                  <a:lnTo>
                    <a:pt x="2814" y="133978"/>
                  </a:lnTo>
                  <a:lnTo>
                    <a:pt x="6141" y="143900"/>
                  </a:lnTo>
                  <a:lnTo>
                    <a:pt x="10661" y="153055"/>
                  </a:lnTo>
                  <a:lnTo>
                    <a:pt x="16444" y="161600"/>
                  </a:lnTo>
                  <a:lnTo>
                    <a:pt x="23412" y="169681"/>
                  </a:lnTo>
                  <a:lnTo>
                    <a:pt x="31532" y="177263"/>
                  </a:lnTo>
                  <a:lnTo>
                    <a:pt x="40884" y="184137"/>
                  </a:lnTo>
                  <a:lnTo>
                    <a:pt x="51399" y="190235"/>
                  </a:lnTo>
                  <a:lnTo>
                    <a:pt x="62884" y="195313"/>
                  </a:lnTo>
                  <a:lnTo>
                    <a:pt x="75116" y="198894"/>
                  </a:lnTo>
                  <a:lnTo>
                    <a:pt x="87895" y="200855"/>
                  </a:lnTo>
                  <a:lnTo>
                    <a:pt x="100899" y="201374"/>
                  </a:lnTo>
                  <a:lnTo>
                    <a:pt x="113701" y="200742"/>
                  </a:lnTo>
                  <a:lnTo>
                    <a:pt x="126085" y="199242"/>
                  </a:lnTo>
                  <a:lnTo>
                    <a:pt x="137857" y="196949"/>
                  </a:lnTo>
                  <a:lnTo>
                    <a:pt x="148770" y="193740"/>
                  </a:lnTo>
                  <a:lnTo>
                    <a:pt x="158773" y="189617"/>
                  </a:lnTo>
                  <a:lnTo>
                    <a:pt x="167814" y="184545"/>
                  </a:lnTo>
                  <a:lnTo>
                    <a:pt x="175748" y="178383"/>
                  </a:lnTo>
                  <a:lnTo>
                    <a:pt x="182602" y="171152"/>
                  </a:lnTo>
                  <a:lnTo>
                    <a:pt x="188376" y="162685"/>
                  </a:lnTo>
                  <a:lnTo>
                    <a:pt x="192965" y="152566"/>
                  </a:lnTo>
                  <a:lnTo>
                    <a:pt x="196419" y="140728"/>
                  </a:lnTo>
                  <a:lnTo>
                    <a:pt x="198757" y="127711"/>
                  </a:lnTo>
                  <a:lnTo>
                    <a:pt x="199885" y="114443"/>
                  </a:lnTo>
                  <a:lnTo>
                    <a:pt x="199862" y="101490"/>
                  </a:lnTo>
                  <a:lnTo>
                    <a:pt x="198712" y="89204"/>
                  </a:lnTo>
                  <a:lnTo>
                    <a:pt x="196346" y="77879"/>
                  </a:lnTo>
                  <a:lnTo>
                    <a:pt x="192828" y="67562"/>
                  </a:lnTo>
                  <a:lnTo>
                    <a:pt x="188348" y="58126"/>
                  </a:lnTo>
                  <a:lnTo>
                    <a:pt x="183124" y="49386"/>
                  </a:lnTo>
                  <a:lnTo>
                    <a:pt x="177354" y="41170"/>
                  </a:lnTo>
                  <a:lnTo>
                    <a:pt x="171112" y="33442"/>
                  </a:lnTo>
                  <a:lnTo>
                    <a:pt x="163536" y="25434"/>
                  </a:lnTo>
                  <a:lnTo>
                    <a:pt x="151732" y="15323"/>
                  </a:lnTo>
                  <a:lnTo>
                    <a:pt x="13086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26042" y="493041"/>
              <a:ext cx="220063" cy="254483"/>
            </a:xfrm>
            <a:custGeom>
              <a:avLst/>
              <a:gdLst/>
              <a:ahLst/>
              <a:cxnLst/>
              <a:rect l="0" t="0" r="0" b="0"/>
              <a:pathLst>
                <a:path w="220063" h="254483">
                  <a:moveTo>
                    <a:pt x="64217" y="117611"/>
                  </a:moveTo>
                  <a:lnTo>
                    <a:pt x="75952" y="123278"/>
                  </a:lnTo>
                  <a:lnTo>
                    <a:pt x="87081" y="126922"/>
                  </a:lnTo>
                  <a:lnTo>
                    <a:pt x="98679" y="128836"/>
                  </a:lnTo>
                  <a:lnTo>
                    <a:pt x="110840" y="129510"/>
                  </a:lnTo>
                  <a:lnTo>
                    <a:pt x="123500" y="129539"/>
                  </a:lnTo>
                  <a:lnTo>
                    <a:pt x="136547" y="129312"/>
                  </a:lnTo>
                  <a:lnTo>
                    <a:pt x="149553" y="128696"/>
                  </a:lnTo>
                  <a:lnTo>
                    <a:pt x="161822" y="127158"/>
                  </a:lnTo>
                  <a:lnTo>
                    <a:pt x="173031" y="124454"/>
                  </a:lnTo>
                  <a:lnTo>
                    <a:pt x="183199" y="120486"/>
                  </a:lnTo>
                  <a:lnTo>
                    <a:pt x="192496" y="115141"/>
                  </a:lnTo>
                  <a:lnTo>
                    <a:pt x="201108" y="108503"/>
                  </a:lnTo>
                  <a:lnTo>
                    <a:pt x="208725" y="100791"/>
                  </a:lnTo>
                  <a:lnTo>
                    <a:pt x="214564" y="92251"/>
                  </a:lnTo>
                  <a:lnTo>
                    <a:pt x="218340" y="83103"/>
                  </a:lnTo>
                  <a:lnTo>
                    <a:pt x="220062" y="73522"/>
                  </a:lnTo>
                  <a:lnTo>
                    <a:pt x="219781" y="63639"/>
                  </a:lnTo>
                  <a:lnTo>
                    <a:pt x="217733" y="53557"/>
                  </a:lnTo>
                  <a:lnTo>
                    <a:pt x="214106" y="43668"/>
                  </a:lnTo>
                  <a:lnTo>
                    <a:pt x="208938" y="34634"/>
                  </a:lnTo>
                  <a:lnTo>
                    <a:pt x="202394" y="26745"/>
                  </a:lnTo>
                  <a:lnTo>
                    <a:pt x="194732" y="19956"/>
                  </a:lnTo>
                  <a:lnTo>
                    <a:pt x="186219" y="14081"/>
                  </a:lnTo>
                  <a:lnTo>
                    <a:pt x="177077" y="8913"/>
                  </a:lnTo>
                  <a:lnTo>
                    <a:pt x="167159" y="4593"/>
                  </a:lnTo>
                  <a:lnTo>
                    <a:pt x="155984" y="1588"/>
                  </a:lnTo>
                  <a:lnTo>
                    <a:pt x="143398" y="51"/>
                  </a:lnTo>
                  <a:lnTo>
                    <a:pt x="129861" y="0"/>
                  </a:lnTo>
                  <a:lnTo>
                    <a:pt x="116235" y="1487"/>
                  </a:lnTo>
                  <a:lnTo>
                    <a:pt x="103035" y="4377"/>
                  </a:lnTo>
                  <a:lnTo>
                    <a:pt x="90410" y="8419"/>
                  </a:lnTo>
                  <a:lnTo>
                    <a:pt x="78325" y="13341"/>
                  </a:lnTo>
                  <a:lnTo>
                    <a:pt x="66685" y="18911"/>
                  </a:lnTo>
                  <a:lnTo>
                    <a:pt x="55546" y="25106"/>
                  </a:lnTo>
                  <a:lnTo>
                    <a:pt x="45124" y="32095"/>
                  </a:lnTo>
                  <a:lnTo>
                    <a:pt x="35483" y="39909"/>
                  </a:lnTo>
                  <a:lnTo>
                    <a:pt x="26701" y="48444"/>
                  </a:lnTo>
                  <a:lnTo>
                    <a:pt x="18948" y="57552"/>
                  </a:lnTo>
                  <a:lnTo>
                    <a:pt x="12224" y="67097"/>
                  </a:lnTo>
                  <a:lnTo>
                    <a:pt x="6708" y="77287"/>
                  </a:lnTo>
                  <a:lnTo>
                    <a:pt x="2825" y="88644"/>
                  </a:lnTo>
                  <a:lnTo>
                    <a:pt x="659" y="101353"/>
                  </a:lnTo>
                  <a:lnTo>
                    <a:pt x="0" y="114973"/>
                  </a:lnTo>
                  <a:lnTo>
                    <a:pt x="538" y="128654"/>
                  </a:lnTo>
                  <a:lnTo>
                    <a:pt x="1975" y="141887"/>
                  </a:lnTo>
                  <a:lnTo>
                    <a:pt x="4225" y="154363"/>
                  </a:lnTo>
                  <a:lnTo>
                    <a:pt x="7405" y="165816"/>
                  </a:lnTo>
                  <a:lnTo>
                    <a:pt x="11509" y="176218"/>
                  </a:lnTo>
                  <a:lnTo>
                    <a:pt x="16569" y="185712"/>
                  </a:lnTo>
                  <a:lnTo>
                    <a:pt x="22722" y="194490"/>
                  </a:lnTo>
                  <a:lnTo>
                    <a:pt x="29943" y="202732"/>
                  </a:lnTo>
                  <a:lnTo>
                    <a:pt x="38233" y="210423"/>
                  </a:lnTo>
                  <a:lnTo>
                    <a:pt x="47702" y="217370"/>
                  </a:lnTo>
                  <a:lnTo>
                    <a:pt x="58289" y="223526"/>
                  </a:lnTo>
                  <a:lnTo>
                    <a:pt x="69653" y="228984"/>
                  </a:lnTo>
                  <a:lnTo>
                    <a:pt x="81271" y="233883"/>
                  </a:lnTo>
                  <a:lnTo>
                    <a:pt x="92829" y="238361"/>
                  </a:lnTo>
                  <a:lnTo>
                    <a:pt x="104369" y="242369"/>
                  </a:lnTo>
                  <a:lnTo>
                    <a:pt x="116182" y="245688"/>
                  </a:lnTo>
                  <a:lnTo>
                    <a:pt x="128423" y="248255"/>
                  </a:lnTo>
                  <a:lnTo>
                    <a:pt x="141064" y="250153"/>
                  </a:lnTo>
                  <a:lnTo>
                    <a:pt x="155534" y="251716"/>
                  </a:lnTo>
                  <a:lnTo>
                    <a:pt x="176460" y="253080"/>
                  </a:lnTo>
                  <a:lnTo>
                    <a:pt x="211616" y="254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95516" y="536953"/>
              <a:ext cx="196113" cy="236021"/>
            </a:xfrm>
            <a:custGeom>
              <a:avLst/>
              <a:gdLst/>
              <a:ahLst/>
              <a:cxnLst/>
              <a:rect l="0" t="0" r="0" b="0"/>
              <a:pathLst>
                <a:path w="196113" h="236021">
                  <a:moveTo>
                    <a:pt x="105354" y="0"/>
                  </a:moveTo>
                  <a:lnTo>
                    <a:pt x="93686" y="67"/>
                  </a:lnTo>
                  <a:lnTo>
                    <a:pt x="83197" y="707"/>
                  </a:lnTo>
                  <a:lnTo>
                    <a:pt x="72895" y="2008"/>
                  </a:lnTo>
                  <a:lnTo>
                    <a:pt x="62594" y="4041"/>
                  </a:lnTo>
                  <a:lnTo>
                    <a:pt x="52250" y="7006"/>
                  </a:lnTo>
                  <a:lnTo>
                    <a:pt x="41870" y="10930"/>
                  </a:lnTo>
                  <a:lnTo>
                    <a:pt x="31787" y="15852"/>
                  </a:lnTo>
                  <a:lnTo>
                    <a:pt x="22626" y="21904"/>
                  </a:lnTo>
                  <a:lnTo>
                    <a:pt x="14662" y="29048"/>
                  </a:lnTo>
                  <a:lnTo>
                    <a:pt x="8164" y="37116"/>
                  </a:lnTo>
                  <a:lnTo>
                    <a:pt x="3547" y="45902"/>
                  </a:lnTo>
                  <a:lnTo>
                    <a:pt x="857" y="55213"/>
                  </a:lnTo>
                  <a:lnTo>
                    <a:pt x="0" y="64734"/>
                  </a:lnTo>
                  <a:lnTo>
                    <a:pt x="928" y="74046"/>
                  </a:lnTo>
                  <a:lnTo>
                    <a:pt x="3442" y="82932"/>
                  </a:lnTo>
                  <a:lnTo>
                    <a:pt x="7398" y="91203"/>
                  </a:lnTo>
                  <a:lnTo>
                    <a:pt x="12794" y="98612"/>
                  </a:lnTo>
                  <a:lnTo>
                    <a:pt x="19500" y="105109"/>
                  </a:lnTo>
                  <a:lnTo>
                    <a:pt x="27442" y="110642"/>
                  </a:lnTo>
                  <a:lnTo>
                    <a:pt x="36675" y="115069"/>
                  </a:lnTo>
                  <a:lnTo>
                    <a:pt x="47104" y="118424"/>
                  </a:lnTo>
                  <a:lnTo>
                    <a:pt x="58361" y="121035"/>
                  </a:lnTo>
                  <a:lnTo>
                    <a:pt x="69909" y="123411"/>
                  </a:lnTo>
                  <a:lnTo>
                    <a:pt x="81415" y="125867"/>
                  </a:lnTo>
                  <a:lnTo>
                    <a:pt x="92750" y="128519"/>
                  </a:lnTo>
                  <a:lnTo>
                    <a:pt x="103894" y="131380"/>
                  </a:lnTo>
                  <a:lnTo>
                    <a:pt x="114867" y="134422"/>
                  </a:lnTo>
                  <a:lnTo>
                    <a:pt x="125541" y="137771"/>
                  </a:lnTo>
                  <a:lnTo>
                    <a:pt x="135643" y="141697"/>
                  </a:lnTo>
                  <a:lnTo>
                    <a:pt x="145075" y="146300"/>
                  </a:lnTo>
                  <a:lnTo>
                    <a:pt x="154055" y="151527"/>
                  </a:lnTo>
                  <a:lnTo>
                    <a:pt x="163006" y="157259"/>
                  </a:lnTo>
                  <a:lnTo>
                    <a:pt x="172161" y="163380"/>
                  </a:lnTo>
                  <a:lnTo>
                    <a:pt x="180937" y="169947"/>
                  </a:lnTo>
                  <a:lnTo>
                    <a:pt x="188086" y="177187"/>
                  </a:lnTo>
                  <a:lnTo>
                    <a:pt x="193033" y="185165"/>
                  </a:lnTo>
                  <a:lnTo>
                    <a:pt x="195691" y="193640"/>
                  </a:lnTo>
                  <a:lnTo>
                    <a:pt x="196112" y="202175"/>
                  </a:lnTo>
                  <a:lnTo>
                    <a:pt x="194567" y="210499"/>
                  </a:lnTo>
                  <a:lnTo>
                    <a:pt x="191125" y="218206"/>
                  </a:lnTo>
                  <a:lnTo>
                    <a:pt x="185556" y="224696"/>
                  </a:lnTo>
                  <a:lnTo>
                    <a:pt x="177933" y="229756"/>
                  </a:lnTo>
                  <a:lnTo>
                    <a:pt x="168733" y="233338"/>
                  </a:lnTo>
                  <a:lnTo>
                    <a:pt x="158650" y="235383"/>
                  </a:lnTo>
                  <a:lnTo>
                    <a:pt x="148163" y="236020"/>
                  </a:lnTo>
                  <a:lnTo>
                    <a:pt x="137360" y="235501"/>
                  </a:lnTo>
                  <a:lnTo>
                    <a:pt x="126050" y="234099"/>
                  </a:lnTo>
                  <a:lnTo>
                    <a:pt x="114146" y="232051"/>
                  </a:lnTo>
                  <a:lnTo>
                    <a:pt x="101693" y="229543"/>
                  </a:lnTo>
                  <a:lnTo>
                    <a:pt x="88795" y="226715"/>
                  </a:lnTo>
                  <a:lnTo>
                    <a:pt x="75567" y="223671"/>
                  </a:lnTo>
                  <a:lnTo>
                    <a:pt x="62322" y="220633"/>
                  </a:lnTo>
                  <a:lnTo>
                    <a:pt x="48060" y="217651"/>
                  </a:lnTo>
                  <a:lnTo>
                    <a:pt x="29293" y="214465"/>
                  </a:lnTo>
                  <a:lnTo>
                    <a:pt x="69" y="2105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69451" y="389554"/>
              <a:ext cx="10405" cy="357970"/>
            </a:xfrm>
            <a:custGeom>
              <a:avLst/>
              <a:gdLst/>
              <a:ahLst/>
              <a:cxnLst/>
              <a:rect l="0" t="0" r="0" b="0"/>
              <a:pathLst>
                <a:path w="10405" h="357970">
                  <a:moveTo>
                    <a:pt x="10404" y="0"/>
                  </a:moveTo>
                  <a:lnTo>
                    <a:pt x="7537" y="11936"/>
                  </a:lnTo>
                  <a:lnTo>
                    <a:pt x="5395" y="24986"/>
                  </a:lnTo>
                  <a:lnTo>
                    <a:pt x="3792" y="40469"/>
                  </a:lnTo>
                  <a:lnTo>
                    <a:pt x="2612" y="58037"/>
                  </a:lnTo>
                  <a:lnTo>
                    <a:pt x="1763" y="76998"/>
                  </a:lnTo>
                  <a:lnTo>
                    <a:pt x="1165" y="96800"/>
                  </a:lnTo>
                  <a:lnTo>
                    <a:pt x="751" y="117097"/>
                  </a:lnTo>
                  <a:lnTo>
                    <a:pt x="467" y="137687"/>
                  </a:lnTo>
                  <a:lnTo>
                    <a:pt x="274" y="158448"/>
                  </a:lnTo>
                  <a:lnTo>
                    <a:pt x="143" y="179148"/>
                  </a:lnTo>
                  <a:lnTo>
                    <a:pt x="55" y="199438"/>
                  </a:lnTo>
                  <a:lnTo>
                    <a:pt x="0" y="219161"/>
                  </a:lnTo>
                  <a:lnTo>
                    <a:pt x="133" y="238170"/>
                  </a:lnTo>
                  <a:lnTo>
                    <a:pt x="755" y="256249"/>
                  </a:lnTo>
                  <a:lnTo>
                    <a:pt x="1986" y="273366"/>
                  </a:lnTo>
                  <a:lnTo>
                    <a:pt x="3635" y="289431"/>
                  </a:lnTo>
                  <a:lnTo>
                    <a:pt x="5453" y="305991"/>
                  </a:lnTo>
                  <a:lnTo>
                    <a:pt x="7600" y="326738"/>
                  </a:lnTo>
                  <a:lnTo>
                    <a:pt x="10404" y="35796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74570" y="49483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36" y="1999"/>
                  </a:lnTo>
                  <a:lnTo>
                    <a:pt x="174475" y="3686"/>
                  </a:lnTo>
                  <a:lnTo>
                    <a:pt x="161815" y="5354"/>
                  </a:lnTo>
                  <a:lnTo>
                    <a:pt x="148759" y="6767"/>
                  </a:lnTo>
                  <a:lnTo>
                    <a:pt x="135406" y="7866"/>
                  </a:lnTo>
                  <a:lnTo>
                    <a:pt x="121841" y="8676"/>
                  </a:lnTo>
                  <a:lnTo>
                    <a:pt x="108131" y="9260"/>
                  </a:lnTo>
                  <a:lnTo>
                    <a:pt x="94485" y="9839"/>
                  </a:lnTo>
                  <a:lnTo>
                    <a:pt x="81243" y="10767"/>
                  </a:lnTo>
                  <a:lnTo>
                    <a:pt x="68562" y="12207"/>
                  </a:lnTo>
                  <a:lnTo>
                    <a:pt x="56491" y="13998"/>
                  </a:lnTo>
                  <a:lnTo>
                    <a:pt x="43667" y="15927"/>
                  </a:lnTo>
                  <a:lnTo>
                    <a:pt x="26730" y="18164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79896" y="65276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797"/>
                  </a:lnTo>
                  <a:lnTo>
                    <a:pt x="7868" y="87022"/>
                  </a:lnTo>
                  <a:lnTo>
                    <a:pt x="8800" y="99673"/>
                  </a:lnTo>
                  <a:lnTo>
                    <a:pt x="9640" y="114983"/>
                  </a:lnTo>
                  <a:lnTo>
                    <a:pt x="10529" y="13687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7989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06239" y="616318"/>
              <a:ext cx="284270" cy="152263"/>
            </a:xfrm>
            <a:custGeom>
              <a:avLst/>
              <a:gdLst/>
              <a:ahLst/>
              <a:cxnLst/>
              <a:rect l="0" t="0" r="0" b="0"/>
              <a:pathLst>
                <a:path w="284270" h="152263">
                  <a:moveTo>
                    <a:pt x="0" y="57505"/>
                  </a:moveTo>
                  <a:lnTo>
                    <a:pt x="2934" y="66307"/>
                  </a:lnTo>
                  <a:lnTo>
                    <a:pt x="5716" y="74653"/>
                  </a:lnTo>
                  <a:lnTo>
                    <a:pt x="8598" y="83257"/>
                  </a:lnTo>
                  <a:lnTo>
                    <a:pt x="11002" y="88853"/>
                  </a:lnTo>
                  <a:lnTo>
                    <a:pt x="12168" y="87544"/>
                  </a:lnTo>
                  <a:lnTo>
                    <a:pt x="12396" y="80898"/>
                  </a:lnTo>
                  <a:lnTo>
                    <a:pt x="12188" y="70686"/>
                  </a:lnTo>
                  <a:lnTo>
                    <a:pt x="12018" y="58407"/>
                  </a:lnTo>
                  <a:lnTo>
                    <a:pt x="12333" y="45460"/>
                  </a:lnTo>
                  <a:lnTo>
                    <a:pt x="13329" y="32652"/>
                  </a:lnTo>
                  <a:lnTo>
                    <a:pt x="15637" y="20929"/>
                  </a:lnTo>
                  <a:lnTo>
                    <a:pt x="20374" y="11559"/>
                  </a:lnTo>
                  <a:lnTo>
                    <a:pt x="27921" y="5003"/>
                  </a:lnTo>
                  <a:lnTo>
                    <a:pt x="37548" y="1209"/>
                  </a:lnTo>
                  <a:lnTo>
                    <a:pt x="47842" y="0"/>
                  </a:lnTo>
                  <a:lnTo>
                    <a:pt x="57905" y="999"/>
                  </a:lnTo>
                  <a:lnTo>
                    <a:pt x="67402" y="3901"/>
                  </a:lnTo>
                  <a:lnTo>
                    <a:pt x="76298" y="8572"/>
                  </a:lnTo>
                  <a:lnTo>
                    <a:pt x="84680" y="14779"/>
                  </a:lnTo>
                  <a:lnTo>
                    <a:pt x="92664" y="22213"/>
                  </a:lnTo>
                  <a:lnTo>
                    <a:pt x="100354" y="30572"/>
                  </a:lnTo>
                  <a:lnTo>
                    <a:pt x="107830" y="39601"/>
                  </a:lnTo>
                  <a:lnTo>
                    <a:pt x="114989" y="49104"/>
                  </a:lnTo>
                  <a:lnTo>
                    <a:pt x="121572" y="58936"/>
                  </a:lnTo>
                  <a:lnTo>
                    <a:pt x="127490" y="68923"/>
                  </a:lnTo>
                  <a:lnTo>
                    <a:pt x="133088" y="76485"/>
                  </a:lnTo>
                  <a:lnTo>
                    <a:pt x="138294" y="78119"/>
                  </a:lnTo>
                  <a:lnTo>
                    <a:pt x="142472" y="74175"/>
                  </a:lnTo>
                  <a:lnTo>
                    <a:pt x="145938" y="66029"/>
                  </a:lnTo>
                  <a:lnTo>
                    <a:pt x="149279" y="55398"/>
                  </a:lnTo>
                  <a:lnTo>
                    <a:pt x="153041" y="44125"/>
                  </a:lnTo>
                  <a:lnTo>
                    <a:pt x="157458" y="33268"/>
                  </a:lnTo>
                  <a:lnTo>
                    <a:pt x="162689" y="23675"/>
                  </a:lnTo>
                  <a:lnTo>
                    <a:pt x="168938" y="16276"/>
                  </a:lnTo>
                  <a:lnTo>
                    <a:pt x="176209" y="11340"/>
                  </a:lnTo>
                  <a:lnTo>
                    <a:pt x="184358" y="8785"/>
                  </a:lnTo>
                  <a:lnTo>
                    <a:pt x="193197" y="8481"/>
                  </a:lnTo>
                  <a:lnTo>
                    <a:pt x="202543" y="10120"/>
                  </a:lnTo>
                  <a:lnTo>
                    <a:pt x="212087" y="13298"/>
                  </a:lnTo>
                  <a:lnTo>
                    <a:pt x="221415" y="17629"/>
                  </a:lnTo>
                  <a:lnTo>
                    <a:pt x="230311" y="22803"/>
                  </a:lnTo>
                  <a:lnTo>
                    <a:pt x="238587" y="28900"/>
                  </a:lnTo>
                  <a:lnTo>
                    <a:pt x="246001" y="36355"/>
                  </a:lnTo>
                  <a:lnTo>
                    <a:pt x="252506" y="45295"/>
                  </a:lnTo>
                  <a:lnTo>
                    <a:pt x="258214" y="55401"/>
                  </a:lnTo>
                  <a:lnTo>
                    <a:pt x="263290" y="66102"/>
                  </a:lnTo>
                  <a:lnTo>
                    <a:pt x="267890" y="77004"/>
                  </a:lnTo>
                  <a:lnTo>
                    <a:pt x="271995" y="88041"/>
                  </a:lnTo>
                  <a:lnTo>
                    <a:pt x="275818" y="100787"/>
                  </a:lnTo>
                  <a:lnTo>
                    <a:pt x="279700" y="119708"/>
                  </a:lnTo>
                  <a:lnTo>
                    <a:pt x="284269" y="15226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98806" y="595022"/>
              <a:ext cx="218086" cy="163030"/>
            </a:xfrm>
            <a:custGeom>
              <a:avLst/>
              <a:gdLst/>
              <a:ahLst/>
              <a:cxnLst/>
              <a:rect l="0" t="0" r="0" b="0"/>
              <a:pathLst>
                <a:path w="218086" h="163030">
                  <a:moveTo>
                    <a:pt x="112800" y="15630"/>
                  </a:moveTo>
                  <a:lnTo>
                    <a:pt x="103932" y="9897"/>
                  </a:lnTo>
                  <a:lnTo>
                    <a:pt x="94945" y="5613"/>
                  </a:lnTo>
                  <a:lnTo>
                    <a:pt x="84959" y="2416"/>
                  </a:lnTo>
                  <a:lnTo>
                    <a:pt x="74324" y="401"/>
                  </a:lnTo>
                  <a:lnTo>
                    <a:pt x="63809" y="0"/>
                  </a:lnTo>
                  <a:lnTo>
                    <a:pt x="53857" y="1316"/>
                  </a:lnTo>
                  <a:lnTo>
                    <a:pt x="44571" y="4311"/>
                  </a:lnTo>
                  <a:lnTo>
                    <a:pt x="35883" y="8984"/>
                  </a:lnTo>
                  <a:lnTo>
                    <a:pt x="27682" y="15167"/>
                  </a:lnTo>
                  <a:lnTo>
                    <a:pt x="20176" y="22741"/>
                  </a:lnTo>
                  <a:lnTo>
                    <a:pt x="13879" y="31718"/>
                  </a:lnTo>
                  <a:lnTo>
                    <a:pt x="8975" y="41977"/>
                  </a:lnTo>
                  <a:lnTo>
                    <a:pt x="5341" y="53288"/>
                  </a:lnTo>
                  <a:lnTo>
                    <a:pt x="2736" y="65404"/>
                  </a:lnTo>
                  <a:lnTo>
                    <a:pt x="917" y="78104"/>
                  </a:lnTo>
                  <a:lnTo>
                    <a:pt x="0" y="91055"/>
                  </a:lnTo>
                  <a:lnTo>
                    <a:pt x="432" y="103823"/>
                  </a:lnTo>
                  <a:lnTo>
                    <a:pt x="2355" y="116177"/>
                  </a:lnTo>
                  <a:lnTo>
                    <a:pt x="5782" y="127761"/>
                  </a:lnTo>
                  <a:lnTo>
                    <a:pt x="10757" y="138015"/>
                  </a:lnTo>
                  <a:lnTo>
                    <a:pt x="17143" y="146749"/>
                  </a:lnTo>
                  <a:lnTo>
                    <a:pt x="24685" y="153614"/>
                  </a:lnTo>
                  <a:lnTo>
                    <a:pt x="33109" y="157952"/>
                  </a:lnTo>
                  <a:lnTo>
                    <a:pt x="42175" y="159637"/>
                  </a:lnTo>
                  <a:lnTo>
                    <a:pt x="51531" y="158667"/>
                  </a:lnTo>
                  <a:lnTo>
                    <a:pt x="60732" y="154909"/>
                  </a:lnTo>
                  <a:lnTo>
                    <a:pt x="69537" y="148567"/>
                  </a:lnTo>
                  <a:lnTo>
                    <a:pt x="77585" y="140092"/>
                  </a:lnTo>
                  <a:lnTo>
                    <a:pt x="84312" y="129979"/>
                  </a:lnTo>
                  <a:lnTo>
                    <a:pt x="89538" y="118665"/>
                  </a:lnTo>
                  <a:lnTo>
                    <a:pt x="93404" y="106495"/>
                  </a:lnTo>
                  <a:lnTo>
                    <a:pt x="96173" y="93729"/>
                  </a:lnTo>
                  <a:lnTo>
                    <a:pt x="98137" y="80640"/>
                  </a:lnTo>
                  <a:lnTo>
                    <a:pt x="100350" y="70440"/>
                  </a:lnTo>
                  <a:lnTo>
                    <a:pt x="103548" y="67091"/>
                  </a:lnTo>
                  <a:lnTo>
                    <a:pt x="106920" y="69369"/>
                  </a:lnTo>
                  <a:lnTo>
                    <a:pt x="110248" y="75142"/>
                  </a:lnTo>
                  <a:lnTo>
                    <a:pt x="113890" y="82758"/>
                  </a:lnTo>
                  <a:lnTo>
                    <a:pt x="118505" y="91035"/>
                  </a:lnTo>
                  <a:lnTo>
                    <a:pt x="124367" y="99355"/>
                  </a:lnTo>
                  <a:lnTo>
                    <a:pt x="131411" y="107478"/>
                  </a:lnTo>
                  <a:lnTo>
                    <a:pt x="139429" y="115351"/>
                  </a:lnTo>
                  <a:lnTo>
                    <a:pt x="148191" y="122993"/>
                  </a:lnTo>
                  <a:lnTo>
                    <a:pt x="157495" y="130287"/>
                  </a:lnTo>
                  <a:lnTo>
                    <a:pt x="167185" y="136970"/>
                  </a:lnTo>
                  <a:lnTo>
                    <a:pt x="177130" y="142947"/>
                  </a:lnTo>
                  <a:lnTo>
                    <a:pt x="186791" y="148131"/>
                  </a:lnTo>
                  <a:lnTo>
                    <a:pt x="196163" y="152870"/>
                  </a:lnTo>
                  <a:lnTo>
                    <a:pt x="206069" y="157580"/>
                  </a:lnTo>
                  <a:lnTo>
                    <a:pt x="218085" y="1630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48477" y="326383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4"/>
                  </a:lnTo>
                  <a:lnTo>
                    <a:pt x="3863" y="51084"/>
                  </a:lnTo>
                  <a:lnTo>
                    <a:pt x="6180" y="64222"/>
                  </a:lnTo>
                  <a:lnTo>
                    <a:pt x="8847" y="78959"/>
                  </a:lnTo>
                  <a:lnTo>
                    <a:pt x="11771" y="94933"/>
                  </a:lnTo>
                  <a:lnTo>
                    <a:pt x="14877" y="111268"/>
                  </a:lnTo>
                  <a:lnTo>
                    <a:pt x="18112" y="127416"/>
                  </a:lnTo>
                  <a:lnTo>
                    <a:pt x="21436" y="143665"/>
                  </a:lnTo>
                  <a:lnTo>
                    <a:pt x="24821" y="160924"/>
                  </a:lnTo>
                  <a:lnTo>
                    <a:pt x="28246" y="179628"/>
                  </a:lnTo>
                  <a:lnTo>
                    <a:pt x="31700" y="199104"/>
                  </a:lnTo>
                  <a:lnTo>
                    <a:pt x="35171" y="217892"/>
                  </a:lnTo>
                  <a:lnTo>
                    <a:pt x="38655" y="235210"/>
                  </a:lnTo>
                  <a:lnTo>
                    <a:pt x="42148" y="251431"/>
                  </a:lnTo>
                  <a:lnTo>
                    <a:pt x="45646" y="267685"/>
                  </a:lnTo>
                  <a:lnTo>
                    <a:pt x="49148" y="284644"/>
                  </a:lnTo>
                  <a:lnTo>
                    <a:pt x="52653" y="302001"/>
                  </a:lnTo>
                  <a:lnTo>
                    <a:pt x="56158" y="318761"/>
                  </a:lnTo>
                  <a:lnTo>
                    <a:pt x="59661" y="334376"/>
                  </a:lnTo>
                  <a:lnTo>
                    <a:pt x="63009" y="348910"/>
                  </a:lnTo>
                  <a:lnTo>
                    <a:pt x="66232" y="364540"/>
                  </a:lnTo>
                  <a:lnTo>
                    <a:pt x="69615" y="385986"/>
                  </a:lnTo>
                  <a:lnTo>
                    <a:pt x="73699" y="42114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53720" y="421139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51545" y="5801"/>
                  </a:lnTo>
                  <a:lnTo>
                    <a:pt x="241055" y="10725"/>
                  </a:lnTo>
                  <a:lnTo>
                    <a:pt x="230744" y="15223"/>
                  </a:lnTo>
                  <a:lnTo>
                    <a:pt x="220098" y="19271"/>
                  </a:lnTo>
                  <a:lnTo>
                    <a:pt x="208457" y="22637"/>
                  </a:lnTo>
                  <a:lnTo>
                    <a:pt x="195565" y="25249"/>
                  </a:lnTo>
                  <a:lnTo>
                    <a:pt x="181659" y="27349"/>
                  </a:lnTo>
                  <a:lnTo>
                    <a:pt x="167256" y="29376"/>
                  </a:lnTo>
                  <a:lnTo>
                    <a:pt x="152713" y="31591"/>
                  </a:lnTo>
                  <a:lnTo>
                    <a:pt x="138034" y="33911"/>
                  </a:lnTo>
                  <a:lnTo>
                    <a:pt x="122968" y="36015"/>
                  </a:lnTo>
                  <a:lnTo>
                    <a:pt x="107394" y="37733"/>
                  </a:lnTo>
                  <a:lnTo>
                    <a:pt x="91495" y="39207"/>
                  </a:lnTo>
                  <a:lnTo>
                    <a:pt x="75662" y="40805"/>
                  </a:lnTo>
                  <a:lnTo>
                    <a:pt x="60137" y="42726"/>
                  </a:lnTo>
                  <a:lnTo>
                    <a:pt x="45576" y="44857"/>
                  </a:lnTo>
                  <a:lnTo>
                    <a:pt x="31693" y="47057"/>
                  </a:lnTo>
                  <a:lnTo>
                    <a:pt x="17272" y="49523"/>
                  </a:lnTo>
                  <a:lnTo>
                    <a:pt x="0" y="5264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74766" y="492687"/>
              <a:ext cx="202676" cy="275894"/>
            </a:xfrm>
            <a:custGeom>
              <a:avLst/>
              <a:gdLst/>
              <a:ahLst/>
              <a:cxnLst/>
              <a:rect l="0" t="0" r="0" b="0"/>
              <a:pathLst>
                <a:path w="202676" h="275894">
                  <a:moveTo>
                    <a:pt x="15866" y="117965"/>
                  </a:moveTo>
                  <a:lnTo>
                    <a:pt x="24734" y="115166"/>
                  </a:lnTo>
                  <a:lnTo>
                    <a:pt x="33721" y="113664"/>
                  </a:lnTo>
                  <a:lnTo>
                    <a:pt x="43716" y="113353"/>
                  </a:lnTo>
                  <a:lnTo>
                    <a:pt x="54697" y="113859"/>
                  </a:lnTo>
                  <a:lnTo>
                    <a:pt x="66509" y="114679"/>
                  </a:lnTo>
                  <a:lnTo>
                    <a:pt x="78962" y="115490"/>
                  </a:lnTo>
                  <a:lnTo>
                    <a:pt x="91727" y="116001"/>
                  </a:lnTo>
                  <a:lnTo>
                    <a:pt x="104360" y="115879"/>
                  </a:lnTo>
                  <a:lnTo>
                    <a:pt x="116628" y="115012"/>
                  </a:lnTo>
                  <a:lnTo>
                    <a:pt x="128490" y="113461"/>
                  </a:lnTo>
                  <a:lnTo>
                    <a:pt x="139996" y="111356"/>
                  </a:lnTo>
                  <a:lnTo>
                    <a:pt x="151215" y="108823"/>
                  </a:lnTo>
                  <a:lnTo>
                    <a:pt x="162056" y="105649"/>
                  </a:lnTo>
                  <a:lnTo>
                    <a:pt x="172270" y="101309"/>
                  </a:lnTo>
                  <a:lnTo>
                    <a:pt x="181759" y="95610"/>
                  </a:lnTo>
                  <a:lnTo>
                    <a:pt x="190097" y="88663"/>
                  </a:lnTo>
                  <a:lnTo>
                    <a:pt x="196488" y="80705"/>
                  </a:lnTo>
                  <a:lnTo>
                    <a:pt x="200667" y="71984"/>
                  </a:lnTo>
                  <a:lnTo>
                    <a:pt x="202675" y="62876"/>
                  </a:lnTo>
                  <a:lnTo>
                    <a:pt x="202592" y="53849"/>
                  </a:lnTo>
                  <a:lnTo>
                    <a:pt x="200682" y="45158"/>
                  </a:lnTo>
                  <a:lnTo>
                    <a:pt x="197148" y="37020"/>
                  </a:lnTo>
                  <a:lnTo>
                    <a:pt x="192044" y="29700"/>
                  </a:lnTo>
                  <a:lnTo>
                    <a:pt x="185542" y="23258"/>
                  </a:lnTo>
                  <a:lnTo>
                    <a:pt x="177907" y="17592"/>
                  </a:lnTo>
                  <a:lnTo>
                    <a:pt x="169414" y="12544"/>
                  </a:lnTo>
                  <a:lnTo>
                    <a:pt x="160294" y="7968"/>
                  </a:lnTo>
                  <a:lnTo>
                    <a:pt x="150731" y="4062"/>
                  </a:lnTo>
                  <a:lnTo>
                    <a:pt x="140858" y="1343"/>
                  </a:lnTo>
                  <a:lnTo>
                    <a:pt x="130778" y="0"/>
                  </a:lnTo>
                  <a:lnTo>
                    <a:pt x="120721" y="83"/>
                  </a:lnTo>
                  <a:lnTo>
                    <a:pt x="111042" y="1658"/>
                  </a:lnTo>
                  <a:lnTo>
                    <a:pt x="101901" y="4609"/>
                  </a:lnTo>
                  <a:lnTo>
                    <a:pt x="93289" y="8692"/>
                  </a:lnTo>
                  <a:lnTo>
                    <a:pt x="85116" y="13641"/>
                  </a:lnTo>
                  <a:lnTo>
                    <a:pt x="77285" y="19228"/>
                  </a:lnTo>
                  <a:lnTo>
                    <a:pt x="69701" y="25436"/>
                  </a:lnTo>
                  <a:lnTo>
                    <a:pt x="62295" y="32433"/>
                  </a:lnTo>
                  <a:lnTo>
                    <a:pt x="55013" y="40252"/>
                  </a:lnTo>
                  <a:lnTo>
                    <a:pt x="47815" y="48791"/>
                  </a:lnTo>
                  <a:lnTo>
                    <a:pt x="40676" y="57901"/>
                  </a:lnTo>
                  <a:lnTo>
                    <a:pt x="33581" y="67443"/>
                  </a:lnTo>
                  <a:lnTo>
                    <a:pt x="26681" y="77461"/>
                  </a:lnTo>
                  <a:lnTo>
                    <a:pt x="20273" y="88171"/>
                  </a:lnTo>
                  <a:lnTo>
                    <a:pt x="14488" y="99636"/>
                  </a:lnTo>
                  <a:lnTo>
                    <a:pt x="9452" y="111777"/>
                  </a:lnTo>
                  <a:lnTo>
                    <a:pt x="5367" y="124458"/>
                  </a:lnTo>
                  <a:lnTo>
                    <a:pt x="2259" y="137546"/>
                  </a:lnTo>
                  <a:lnTo>
                    <a:pt x="324" y="150928"/>
                  </a:lnTo>
                  <a:lnTo>
                    <a:pt x="0" y="164518"/>
                  </a:lnTo>
                  <a:lnTo>
                    <a:pt x="1380" y="178242"/>
                  </a:lnTo>
                  <a:lnTo>
                    <a:pt x="4426" y="191729"/>
                  </a:lnTo>
                  <a:lnTo>
                    <a:pt x="9135" y="204332"/>
                  </a:lnTo>
                  <a:lnTo>
                    <a:pt x="15340" y="215766"/>
                  </a:lnTo>
                  <a:lnTo>
                    <a:pt x="22759" y="225918"/>
                  </a:lnTo>
                  <a:lnTo>
                    <a:pt x="31101" y="234673"/>
                  </a:lnTo>
                  <a:lnTo>
                    <a:pt x="40115" y="242118"/>
                  </a:lnTo>
                  <a:lnTo>
                    <a:pt x="49606" y="248475"/>
                  </a:lnTo>
                  <a:lnTo>
                    <a:pt x="59430" y="253995"/>
                  </a:lnTo>
                  <a:lnTo>
                    <a:pt x="69482" y="258896"/>
                  </a:lnTo>
                  <a:lnTo>
                    <a:pt x="79812" y="263205"/>
                  </a:lnTo>
                  <a:lnTo>
                    <a:pt x="91940" y="267187"/>
                  </a:lnTo>
                  <a:lnTo>
                    <a:pt x="110284" y="271198"/>
                  </a:lnTo>
                  <a:lnTo>
                    <a:pt x="142208" y="27589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494839" y="810694"/>
            <a:ext cx="5274778" cy="231628"/>
          </a:xfrm>
          <a:custGeom>
            <a:avLst/>
            <a:gdLst/>
            <a:ahLst/>
            <a:cxnLst/>
            <a:rect l="0" t="0" r="0" b="0"/>
            <a:pathLst>
              <a:path w="5274778" h="231628">
                <a:moveTo>
                  <a:pt x="5274777" y="0"/>
                </a:moveTo>
                <a:lnTo>
                  <a:pt x="5268909" y="5934"/>
                </a:lnTo>
                <a:lnTo>
                  <a:pt x="5263345" y="12139"/>
                </a:lnTo>
                <a:lnTo>
                  <a:pt x="5257545" y="19230"/>
                </a:lnTo>
                <a:lnTo>
                  <a:pt x="5251465" y="26998"/>
                </a:lnTo>
                <a:lnTo>
                  <a:pt x="5245135" y="34996"/>
                </a:lnTo>
                <a:lnTo>
                  <a:pt x="5238602" y="42933"/>
                </a:lnTo>
                <a:lnTo>
                  <a:pt x="5231754" y="50534"/>
                </a:lnTo>
                <a:lnTo>
                  <a:pt x="5224323" y="57479"/>
                </a:lnTo>
                <a:lnTo>
                  <a:pt x="5216212" y="63649"/>
                </a:lnTo>
                <a:lnTo>
                  <a:pt x="5207477" y="68620"/>
                </a:lnTo>
                <a:lnTo>
                  <a:pt x="5198236" y="71603"/>
                </a:lnTo>
                <a:lnTo>
                  <a:pt x="5188606" y="72348"/>
                </a:lnTo>
                <a:lnTo>
                  <a:pt x="5178529" y="71069"/>
                </a:lnTo>
                <a:lnTo>
                  <a:pt x="5167780" y="68159"/>
                </a:lnTo>
                <a:lnTo>
                  <a:pt x="5156293" y="64024"/>
                </a:lnTo>
                <a:lnTo>
                  <a:pt x="5144308" y="59168"/>
                </a:lnTo>
                <a:lnTo>
                  <a:pt x="5132264" y="54157"/>
                </a:lnTo>
                <a:lnTo>
                  <a:pt x="5120420" y="49325"/>
                </a:lnTo>
                <a:lnTo>
                  <a:pt x="5108859" y="45101"/>
                </a:lnTo>
                <a:lnTo>
                  <a:pt x="5097562" y="42095"/>
                </a:lnTo>
                <a:lnTo>
                  <a:pt x="5086483" y="40521"/>
                </a:lnTo>
                <a:lnTo>
                  <a:pt x="5075567" y="40260"/>
                </a:lnTo>
                <a:lnTo>
                  <a:pt x="5064771" y="41065"/>
                </a:lnTo>
                <a:lnTo>
                  <a:pt x="5054063" y="42682"/>
                </a:lnTo>
                <a:lnTo>
                  <a:pt x="5043583" y="45052"/>
                </a:lnTo>
                <a:lnTo>
                  <a:pt x="5033619" y="48312"/>
                </a:lnTo>
                <a:lnTo>
                  <a:pt x="5024287" y="52465"/>
                </a:lnTo>
                <a:lnTo>
                  <a:pt x="5015546" y="57387"/>
                </a:lnTo>
                <a:lnTo>
                  <a:pt x="5007288" y="62916"/>
                </a:lnTo>
                <a:lnTo>
                  <a:pt x="4999395" y="68895"/>
                </a:lnTo>
                <a:lnTo>
                  <a:pt x="4991600" y="75198"/>
                </a:lnTo>
                <a:lnTo>
                  <a:pt x="4983520" y="81728"/>
                </a:lnTo>
                <a:lnTo>
                  <a:pt x="4974967" y="88411"/>
                </a:lnTo>
                <a:lnTo>
                  <a:pt x="4965933" y="95034"/>
                </a:lnTo>
                <a:lnTo>
                  <a:pt x="4956490" y="101254"/>
                </a:lnTo>
                <a:lnTo>
                  <a:pt x="4946730" y="106910"/>
                </a:lnTo>
                <a:lnTo>
                  <a:pt x="4936734" y="111690"/>
                </a:lnTo>
                <a:lnTo>
                  <a:pt x="4926573" y="115071"/>
                </a:lnTo>
                <a:lnTo>
                  <a:pt x="4916293" y="116893"/>
                </a:lnTo>
                <a:lnTo>
                  <a:pt x="4905934" y="117149"/>
                </a:lnTo>
                <a:lnTo>
                  <a:pt x="4895520" y="115809"/>
                </a:lnTo>
                <a:lnTo>
                  <a:pt x="4885063" y="113024"/>
                </a:lnTo>
                <a:lnTo>
                  <a:pt x="4874413" y="109224"/>
                </a:lnTo>
                <a:lnTo>
                  <a:pt x="4863271" y="104998"/>
                </a:lnTo>
                <a:lnTo>
                  <a:pt x="4851512" y="100723"/>
                </a:lnTo>
                <a:lnTo>
                  <a:pt x="4839173" y="96721"/>
                </a:lnTo>
                <a:lnTo>
                  <a:pt x="4826359" y="93339"/>
                </a:lnTo>
                <a:lnTo>
                  <a:pt x="4813181" y="90698"/>
                </a:lnTo>
                <a:lnTo>
                  <a:pt x="4799738" y="88738"/>
                </a:lnTo>
                <a:lnTo>
                  <a:pt x="4786109" y="87332"/>
                </a:lnTo>
                <a:lnTo>
                  <a:pt x="4772349" y="86355"/>
                </a:lnTo>
                <a:lnTo>
                  <a:pt x="4758498" y="86018"/>
                </a:lnTo>
                <a:lnTo>
                  <a:pt x="4744586" y="86848"/>
                </a:lnTo>
                <a:lnTo>
                  <a:pt x="4730638" y="89033"/>
                </a:lnTo>
                <a:lnTo>
                  <a:pt x="4716830" y="92297"/>
                </a:lnTo>
                <a:lnTo>
                  <a:pt x="4703478" y="96097"/>
                </a:lnTo>
                <a:lnTo>
                  <a:pt x="4690719" y="100063"/>
                </a:lnTo>
                <a:lnTo>
                  <a:pt x="4678523" y="104182"/>
                </a:lnTo>
                <a:lnTo>
                  <a:pt x="4666793" y="108700"/>
                </a:lnTo>
                <a:lnTo>
                  <a:pt x="4655419" y="113732"/>
                </a:lnTo>
                <a:lnTo>
                  <a:pt x="4644304" y="119093"/>
                </a:lnTo>
                <a:lnTo>
                  <a:pt x="4633374" y="124392"/>
                </a:lnTo>
                <a:lnTo>
                  <a:pt x="4622572" y="129402"/>
                </a:lnTo>
                <a:lnTo>
                  <a:pt x="4611859" y="134072"/>
                </a:lnTo>
                <a:lnTo>
                  <a:pt x="4601206" y="138435"/>
                </a:lnTo>
                <a:lnTo>
                  <a:pt x="4590594" y="142545"/>
                </a:lnTo>
                <a:lnTo>
                  <a:pt x="4580009" y="146135"/>
                </a:lnTo>
                <a:lnTo>
                  <a:pt x="4569443" y="148641"/>
                </a:lnTo>
                <a:lnTo>
                  <a:pt x="4558885" y="149845"/>
                </a:lnTo>
                <a:lnTo>
                  <a:pt x="4548167" y="149839"/>
                </a:lnTo>
                <a:lnTo>
                  <a:pt x="4536979" y="148848"/>
                </a:lnTo>
                <a:lnTo>
                  <a:pt x="4525195" y="147107"/>
                </a:lnTo>
                <a:lnTo>
                  <a:pt x="4513008" y="144821"/>
                </a:lnTo>
                <a:lnTo>
                  <a:pt x="4500828" y="142150"/>
                </a:lnTo>
                <a:lnTo>
                  <a:pt x="4488894" y="139205"/>
                </a:lnTo>
                <a:lnTo>
                  <a:pt x="4477272" y="135908"/>
                </a:lnTo>
                <a:lnTo>
                  <a:pt x="4465935" y="132009"/>
                </a:lnTo>
                <a:lnTo>
                  <a:pt x="4454827" y="127425"/>
                </a:lnTo>
                <a:lnTo>
                  <a:pt x="4443894" y="122379"/>
                </a:lnTo>
                <a:lnTo>
                  <a:pt x="4433085" y="117300"/>
                </a:lnTo>
                <a:lnTo>
                  <a:pt x="4422361" y="112444"/>
                </a:lnTo>
                <a:lnTo>
                  <a:pt x="4411530" y="108050"/>
                </a:lnTo>
                <a:lnTo>
                  <a:pt x="4400266" y="104404"/>
                </a:lnTo>
                <a:lnTo>
                  <a:pt x="4388424" y="101590"/>
                </a:lnTo>
                <a:lnTo>
                  <a:pt x="4376031" y="99684"/>
                </a:lnTo>
                <a:lnTo>
                  <a:pt x="4363179" y="98847"/>
                </a:lnTo>
                <a:lnTo>
                  <a:pt x="4349976" y="99060"/>
                </a:lnTo>
                <a:lnTo>
                  <a:pt x="4336518" y="100168"/>
                </a:lnTo>
                <a:lnTo>
                  <a:pt x="4322877" y="101974"/>
                </a:lnTo>
                <a:lnTo>
                  <a:pt x="4309118" y="104301"/>
                </a:lnTo>
                <a:lnTo>
                  <a:pt x="4295608" y="107167"/>
                </a:lnTo>
                <a:lnTo>
                  <a:pt x="4282990" y="110769"/>
                </a:lnTo>
                <a:lnTo>
                  <a:pt x="4271537" y="115150"/>
                </a:lnTo>
                <a:lnTo>
                  <a:pt x="4261033" y="120058"/>
                </a:lnTo>
                <a:lnTo>
                  <a:pt x="4250977" y="125044"/>
                </a:lnTo>
                <a:lnTo>
                  <a:pt x="4241022" y="129842"/>
                </a:lnTo>
                <a:lnTo>
                  <a:pt x="4231012" y="134367"/>
                </a:lnTo>
                <a:lnTo>
                  <a:pt x="4220898" y="138633"/>
                </a:lnTo>
                <a:lnTo>
                  <a:pt x="4210675" y="142682"/>
                </a:lnTo>
                <a:lnTo>
                  <a:pt x="4200197" y="146401"/>
                </a:lnTo>
                <a:lnTo>
                  <a:pt x="4189178" y="149526"/>
                </a:lnTo>
                <a:lnTo>
                  <a:pt x="4177509" y="151959"/>
                </a:lnTo>
                <a:lnTo>
                  <a:pt x="4165403" y="153593"/>
                </a:lnTo>
                <a:lnTo>
                  <a:pt x="4153276" y="154241"/>
                </a:lnTo>
                <a:lnTo>
                  <a:pt x="4141375" y="153897"/>
                </a:lnTo>
                <a:lnTo>
                  <a:pt x="4129604" y="152700"/>
                </a:lnTo>
                <a:lnTo>
                  <a:pt x="4117635" y="150834"/>
                </a:lnTo>
                <a:lnTo>
                  <a:pt x="4105290" y="148470"/>
                </a:lnTo>
                <a:lnTo>
                  <a:pt x="4092711" y="145749"/>
                </a:lnTo>
                <a:lnTo>
                  <a:pt x="4080260" y="142778"/>
                </a:lnTo>
                <a:lnTo>
                  <a:pt x="4068141" y="139633"/>
                </a:lnTo>
                <a:lnTo>
                  <a:pt x="4056391" y="136369"/>
                </a:lnTo>
                <a:lnTo>
                  <a:pt x="4044968" y="133025"/>
                </a:lnTo>
                <a:lnTo>
                  <a:pt x="4033804" y="129627"/>
                </a:lnTo>
                <a:lnTo>
                  <a:pt x="4022832" y="126192"/>
                </a:lnTo>
                <a:lnTo>
                  <a:pt x="4011997" y="122732"/>
                </a:lnTo>
                <a:lnTo>
                  <a:pt x="4001255" y="119261"/>
                </a:lnTo>
                <a:lnTo>
                  <a:pt x="3990413" y="115946"/>
                </a:lnTo>
                <a:lnTo>
                  <a:pt x="3979141" y="113100"/>
                </a:lnTo>
                <a:lnTo>
                  <a:pt x="3967295" y="110858"/>
                </a:lnTo>
                <a:lnTo>
                  <a:pt x="3954898" y="109354"/>
                </a:lnTo>
                <a:lnTo>
                  <a:pt x="3942044" y="108793"/>
                </a:lnTo>
                <a:lnTo>
                  <a:pt x="3928844" y="109196"/>
                </a:lnTo>
                <a:lnTo>
                  <a:pt x="3915557" y="110432"/>
                </a:lnTo>
                <a:lnTo>
                  <a:pt x="3902565" y="112325"/>
                </a:lnTo>
                <a:lnTo>
                  <a:pt x="3890045" y="114707"/>
                </a:lnTo>
                <a:lnTo>
                  <a:pt x="3877842" y="117439"/>
                </a:lnTo>
                <a:lnTo>
                  <a:pt x="3865575" y="120419"/>
                </a:lnTo>
                <a:lnTo>
                  <a:pt x="3853027" y="123569"/>
                </a:lnTo>
                <a:lnTo>
                  <a:pt x="3840309" y="126836"/>
                </a:lnTo>
                <a:lnTo>
                  <a:pt x="3827765" y="130182"/>
                </a:lnTo>
                <a:lnTo>
                  <a:pt x="3815578" y="133582"/>
                </a:lnTo>
                <a:lnTo>
                  <a:pt x="3803615" y="137018"/>
                </a:lnTo>
                <a:lnTo>
                  <a:pt x="3791516" y="140479"/>
                </a:lnTo>
                <a:lnTo>
                  <a:pt x="3779079" y="143951"/>
                </a:lnTo>
                <a:lnTo>
                  <a:pt x="3766269" y="147265"/>
                </a:lnTo>
                <a:lnTo>
                  <a:pt x="3753129" y="150112"/>
                </a:lnTo>
                <a:lnTo>
                  <a:pt x="3739730" y="152354"/>
                </a:lnTo>
                <a:lnTo>
                  <a:pt x="3726139" y="153858"/>
                </a:lnTo>
                <a:lnTo>
                  <a:pt x="3712408" y="154419"/>
                </a:lnTo>
                <a:lnTo>
                  <a:pt x="3698584" y="154016"/>
                </a:lnTo>
                <a:lnTo>
                  <a:pt x="3684861" y="152780"/>
                </a:lnTo>
                <a:lnTo>
                  <a:pt x="3671567" y="150887"/>
                </a:lnTo>
                <a:lnTo>
                  <a:pt x="3658842" y="148501"/>
                </a:lnTo>
                <a:lnTo>
                  <a:pt x="3646500" y="145596"/>
                </a:lnTo>
                <a:lnTo>
                  <a:pt x="3634139" y="141968"/>
                </a:lnTo>
                <a:lnTo>
                  <a:pt x="3621524" y="137569"/>
                </a:lnTo>
                <a:lnTo>
                  <a:pt x="3608591" y="132649"/>
                </a:lnTo>
                <a:lnTo>
                  <a:pt x="3595370" y="127655"/>
                </a:lnTo>
                <a:lnTo>
                  <a:pt x="3581916" y="122857"/>
                </a:lnTo>
                <a:lnTo>
                  <a:pt x="3568287" y="118501"/>
                </a:lnTo>
                <a:lnTo>
                  <a:pt x="3554531" y="114880"/>
                </a:lnTo>
                <a:lnTo>
                  <a:pt x="3540685" y="112079"/>
                </a:lnTo>
                <a:lnTo>
                  <a:pt x="3526778" y="110012"/>
                </a:lnTo>
                <a:lnTo>
                  <a:pt x="3512829" y="108534"/>
                </a:lnTo>
                <a:lnTo>
                  <a:pt x="3498855" y="107504"/>
                </a:lnTo>
                <a:lnTo>
                  <a:pt x="3485030" y="106962"/>
                </a:lnTo>
                <a:lnTo>
                  <a:pt x="3471666" y="107122"/>
                </a:lnTo>
                <a:lnTo>
                  <a:pt x="3458899" y="108044"/>
                </a:lnTo>
                <a:lnTo>
                  <a:pt x="3446699" y="109646"/>
                </a:lnTo>
                <a:lnTo>
                  <a:pt x="3434966" y="111791"/>
                </a:lnTo>
                <a:lnTo>
                  <a:pt x="3423593" y="114351"/>
                </a:lnTo>
                <a:lnTo>
                  <a:pt x="3412650" y="117374"/>
                </a:lnTo>
                <a:lnTo>
                  <a:pt x="3402367" y="121082"/>
                </a:lnTo>
                <a:lnTo>
                  <a:pt x="3392819" y="125539"/>
                </a:lnTo>
                <a:lnTo>
                  <a:pt x="3383930" y="130667"/>
                </a:lnTo>
                <a:lnTo>
                  <a:pt x="3375573" y="136334"/>
                </a:lnTo>
                <a:lnTo>
                  <a:pt x="3367613" y="142402"/>
                </a:lnTo>
                <a:lnTo>
                  <a:pt x="3359773" y="148594"/>
                </a:lnTo>
                <a:lnTo>
                  <a:pt x="3351663" y="154518"/>
                </a:lnTo>
                <a:lnTo>
                  <a:pt x="3343086" y="159971"/>
                </a:lnTo>
                <a:lnTo>
                  <a:pt x="3333866" y="164614"/>
                </a:lnTo>
                <a:lnTo>
                  <a:pt x="3323765" y="167902"/>
                </a:lnTo>
                <a:lnTo>
                  <a:pt x="3312750" y="169666"/>
                </a:lnTo>
                <a:lnTo>
                  <a:pt x="3301098" y="170054"/>
                </a:lnTo>
                <a:lnTo>
                  <a:pt x="3289286" y="169334"/>
                </a:lnTo>
                <a:lnTo>
                  <a:pt x="3277602" y="167774"/>
                </a:lnTo>
                <a:lnTo>
                  <a:pt x="3266148" y="165442"/>
                </a:lnTo>
                <a:lnTo>
                  <a:pt x="3254925" y="162207"/>
                </a:lnTo>
                <a:lnTo>
                  <a:pt x="3243894" y="158076"/>
                </a:lnTo>
                <a:lnTo>
                  <a:pt x="3233012" y="153337"/>
                </a:lnTo>
                <a:lnTo>
                  <a:pt x="3222239" y="148464"/>
                </a:lnTo>
                <a:lnTo>
                  <a:pt x="3211542" y="143743"/>
                </a:lnTo>
                <a:lnTo>
                  <a:pt x="3200899" y="139270"/>
                </a:lnTo>
                <a:lnTo>
                  <a:pt x="3190293" y="135038"/>
                </a:lnTo>
                <a:lnTo>
                  <a:pt x="3179712" y="131008"/>
                </a:lnTo>
                <a:lnTo>
                  <a:pt x="3169148" y="127132"/>
                </a:lnTo>
                <a:lnTo>
                  <a:pt x="3158596" y="123368"/>
                </a:lnTo>
                <a:lnTo>
                  <a:pt x="3148048" y="119689"/>
                </a:lnTo>
                <a:lnTo>
                  <a:pt x="3137336" y="116234"/>
                </a:lnTo>
                <a:lnTo>
                  <a:pt x="3126152" y="113293"/>
                </a:lnTo>
                <a:lnTo>
                  <a:pt x="3114361" y="110983"/>
                </a:lnTo>
                <a:lnTo>
                  <a:pt x="3101831" y="109263"/>
                </a:lnTo>
                <a:lnTo>
                  <a:pt x="3088356" y="108025"/>
                </a:lnTo>
                <a:lnTo>
                  <a:pt x="3073926" y="107165"/>
                </a:lnTo>
                <a:lnTo>
                  <a:pt x="3058998" y="106908"/>
                </a:lnTo>
                <a:lnTo>
                  <a:pt x="3044365" y="107793"/>
                </a:lnTo>
                <a:lnTo>
                  <a:pt x="3030443" y="110014"/>
                </a:lnTo>
                <a:lnTo>
                  <a:pt x="3016978" y="113303"/>
                </a:lnTo>
                <a:lnTo>
                  <a:pt x="3003257" y="117120"/>
                </a:lnTo>
                <a:lnTo>
                  <a:pt x="2988884" y="121093"/>
                </a:lnTo>
                <a:lnTo>
                  <a:pt x="2974111" y="125047"/>
                </a:lnTo>
                <a:lnTo>
                  <a:pt x="2959639" y="128921"/>
                </a:lnTo>
                <a:lnTo>
                  <a:pt x="2945855" y="132703"/>
                </a:lnTo>
                <a:lnTo>
                  <a:pt x="2932495" y="136241"/>
                </a:lnTo>
                <a:lnTo>
                  <a:pt x="2918853" y="139245"/>
                </a:lnTo>
                <a:lnTo>
                  <a:pt x="2904535" y="141596"/>
                </a:lnTo>
                <a:lnTo>
                  <a:pt x="2889800" y="143175"/>
                </a:lnTo>
                <a:lnTo>
                  <a:pt x="2875355" y="143786"/>
                </a:lnTo>
                <a:lnTo>
                  <a:pt x="2861593" y="143422"/>
                </a:lnTo>
                <a:lnTo>
                  <a:pt x="2848420" y="142382"/>
                </a:lnTo>
                <a:lnTo>
                  <a:pt x="2835433" y="141153"/>
                </a:lnTo>
                <a:lnTo>
                  <a:pt x="2822370" y="140031"/>
                </a:lnTo>
                <a:lnTo>
                  <a:pt x="2809292" y="138958"/>
                </a:lnTo>
                <a:lnTo>
                  <a:pt x="2796497" y="137631"/>
                </a:lnTo>
                <a:lnTo>
                  <a:pt x="2784140" y="135882"/>
                </a:lnTo>
                <a:lnTo>
                  <a:pt x="2772060" y="133537"/>
                </a:lnTo>
                <a:lnTo>
                  <a:pt x="2759883" y="130352"/>
                </a:lnTo>
                <a:lnTo>
                  <a:pt x="2747393" y="126282"/>
                </a:lnTo>
                <a:lnTo>
                  <a:pt x="2734547" y="121599"/>
                </a:lnTo>
                <a:lnTo>
                  <a:pt x="2721384" y="116770"/>
                </a:lnTo>
                <a:lnTo>
                  <a:pt x="2707965" y="112087"/>
                </a:lnTo>
                <a:lnTo>
                  <a:pt x="2694189" y="107809"/>
                </a:lnTo>
                <a:lnTo>
                  <a:pt x="2679803" y="104243"/>
                </a:lnTo>
                <a:lnTo>
                  <a:pt x="2664721" y="101482"/>
                </a:lnTo>
                <a:lnTo>
                  <a:pt x="2649170" y="99612"/>
                </a:lnTo>
                <a:lnTo>
                  <a:pt x="2633577" y="98798"/>
                </a:lnTo>
                <a:lnTo>
                  <a:pt x="2618195" y="99023"/>
                </a:lnTo>
                <a:lnTo>
                  <a:pt x="2602934" y="99969"/>
                </a:lnTo>
                <a:lnTo>
                  <a:pt x="2587468" y="101133"/>
                </a:lnTo>
                <a:lnTo>
                  <a:pt x="2571627" y="102217"/>
                </a:lnTo>
                <a:lnTo>
                  <a:pt x="2555716" y="103434"/>
                </a:lnTo>
                <a:lnTo>
                  <a:pt x="2540407" y="105389"/>
                </a:lnTo>
                <a:lnTo>
                  <a:pt x="2526034" y="108369"/>
                </a:lnTo>
                <a:lnTo>
                  <a:pt x="2512603" y="112185"/>
                </a:lnTo>
                <a:lnTo>
                  <a:pt x="2499969" y="116364"/>
                </a:lnTo>
                <a:lnTo>
                  <a:pt x="2487951" y="120584"/>
                </a:lnTo>
                <a:lnTo>
                  <a:pt x="2476388" y="124705"/>
                </a:lnTo>
                <a:lnTo>
                  <a:pt x="2465149" y="128692"/>
                </a:lnTo>
                <a:lnTo>
                  <a:pt x="2454137" y="132554"/>
                </a:lnTo>
                <a:lnTo>
                  <a:pt x="2443281" y="136316"/>
                </a:lnTo>
                <a:lnTo>
                  <a:pt x="2432532" y="140002"/>
                </a:lnTo>
                <a:lnTo>
                  <a:pt x="2421850" y="143629"/>
                </a:lnTo>
                <a:lnTo>
                  <a:pt x="2411049" y="147049"/>
                </a:lnTo>
                <a:lnTo>
                  <a:pt x="2399806" y="149967"/>
                </a:lnTo>
                <a:lnTo>
                  <a:pt x="2387975" y="152261"/>
                </a:lnTo>
                <a:lnTo>
                  <a:pt x="2375418" y="153971"/>
                </a:lnTo>
                <a:lnTo>
                  <a:pt x="2361925" y="155201"/>
                </a:lnTo>
                <a:lnTo>
                  <a:pt x="2347483" y="156057"/>
                </a:lnTo>
                <a:lnTo>
                  <a:pt x="2332547" y="156310"/>
                </a:lnTo>
                <a:lnTo>
                  <a:pt x="2317909" y="155424"/>
                </a:lnTo>
                <a:lnTo>
                  <a:pt x="2303988" y="153201"/>
                </a:lnTo>
                <a:lnTo>
                  <a:pt x="2290694" y="149911"/>
                </a:lnTo>
                <a:lnTo>
                  <a:pt x="2277620" y="146093"/>
                </a:lnTo>
                <a:lnTo>
                  <a:pt x="2264489" y="142120"/>
                </a:lnTo>
                <a:lnTo>
                  <a:pt x="2251195" y="138166"/>
                </a:lnTo>
                <a:lnTo>
                  <a:pt x="2237723" y="134292"/>
                </a:lnTo>
                <a:lnTo>
                  <a:pt x="2224097" y="130505"/>
                </a:lnTo>
                <a:lnTo>
                  <a:pt x="2210350" y="126794"/>
                </a:lnTo>
                <a:lnTo>
                  <a:pt x="2196516" y="123142"/>
                </a:lnTo>
                <a:lnTo>
                  <a:pt x="2182617" y="119533"/>
                </a:lnTo>
                <a:lnTo>
                  <a:pt x="2168674" y="115955"/>
                </a:lnTo>
                <a:lnTo>
                  <a:pt x="2154701" y="112399"/>
                </a:lnTo>
                <a:lnTo>
                  <a:pt x="2140706" y="108868"/>
                </a:lnTo>
                <a:lnTo>
                  <a:pt x="2126697" y="105683"/>
                </a:lnTo>
                <a:lnTo>
                  <a:pt x="2112679" y="103456"/>
                </a:lnTo>
                <a:lnTo>
                  <a:pt x="2098654" y="102443"/>
                </a:lnTo>
                <a:lnTo>
                  <a:pt x="2084625" y="102578"/>
                </a:lnTo>
                <a:lnTo>
                  <a:pt x="2070593" y="103657"/>
                </a:lnTo>
                <a:lnTo>
                  <a:pt x="2056559" y="105462"/>
                </a:lnTo>
                <a:lnTo>
                  <a:pt x="2042523" y="107960"/>
                </a:lnTo>
                <a:lnTo>
                  <a:pt x="2028487" y="111306"/>
                </a:lnTo>
                <a:lnTo>
                  <a:pt x="2014455" y="115517"/>
                </a:lnTo>
                <a:lnTo>
                  <a:pt x="2000590" y="120479"/>
                </a:lnTo>
                <a:lnTo>
                  <a:pt x="1987201" y="126034"/>
                </a:lnTo>
                <a:lnTo>
                  <a:pt x="1974412" y="132026"/>
                </a:lnTo>
                <a:lnTo>
                  <a:pt x="1962027" y="138168"/>
                </a:lnTo>
                <a:lnTo>
                  <a:pt x="1949637" y="144058"/>
                </a:lnTo>
                <a:lnTo>
                  <a:pt x="1937002" y="149497"/>
                </a:lnTo>
                <a:lnTo>
                  <a:pt x="1924057" y="154471"/>
                </a:lnTo>
                <a:lnTo>
                  <a:pt x="1910827" y="159045"/>
                </a:lnTo>
                <a:lnTo>
                  <a:pt x="1897372" y="163309"/>
                </a:lnTo>
                <a:lnTo>
                  <a:pt x="1883912" y="167343"/>
                </a:lnTo>
                <a:lnTo>
                  <a:pt x="1870802" y="171213"/>
                </a:lnTo>
                <a:lnTo>
                  <a:pt x="1858204" y="174964"/>
                </a:lnTo>
                <a:lnTo>
                  <a:pt x="1845948" y="178467"/>
                </a:lnTo>
                <a:lnTo>
                  <a:pt x="1833646" y="181440"/>
                </a:lnTo>
                <a:lnTo>
                  <a:pt x="1821070" y="183767"/>
                </a:lnTo>
                <a:lnTo>
                  <a:pt x="1808164" y="185329"/>
                </a:lnTo>
                <a:lnTo>
                  <a:pt x="1794960" y="185927"/>
                </a:lnTo>
                <a:lnTo>
                  <a:pt x="1781518" y="185550"/>
                </a:lnTo>
                <a:lnTo>
                  <a:pt x="1767897" y="184331"/>
                </a:lnTo>
                <a:lnTo>
                  <a:pt x="1754146" y="182450"/>
                </a:lnTo>
                <a:lnTo>
                  <a:pt x="1740296" y="180076"/>
                </a:lnTo>
                <a:lnTo>
                  <a:pt x="1726045" y="177348"/>
                </a:lnTo>
                <a:lnTo>
                  <a:pt x="1710801" y="174372"/>
                </a:lnTo>
                <a:lnTo>
                  <a:pt x="1694326" y="171224"/>
                </a:lnTo>
                <a:lnTo>
                  <a:pt x="1677023" y="167959"/>
                </a:lnTo>
                <a:lnTo>
                  <a:pt x="1659716" y="164614"/>
                </a:lnTo>
                <a:lnTo>
                  <a:pt x="1642886" y="161219"/>
                </a:lnTo>
                <a:lnTo>
                  <a:pt x="1626502" y="157956"/>
                </a:lnTo>
                <a:lnTo>
                  <a:pt x="1610208" y="155144"/>
                </a:lnTo>
                <a:lnTo>
                  <a:pt x="1593770" y="152921"/>
                </a:lnTo>
                <a:lnTo>
                  <a:pt x="1577274" y="151259"/>
                </a:lnTo>
                <a:lnTo>
                  <a:pt x="1561031" y="150061"/>
                </a:lnTo>
                <a:lnTo>
                  <a:pt x="1545214" y="149222"/>
                </a:lnTo>
                <a:lnTo>
                  <a:pt x="1529997" y="148810"/>
                </a:lnTo>
                <a:lnTo>
                  <a:pt x="1515625" y="149057"/>
                </a:lnTo>
                <a:lnTo>
                  <a:pt x="1502140" y="150038"/>
                </a:lnTo>
                <a:lnTo>
                  <a:pt x="1489271" y="151680"/>
                </a:lnTo>
                <a:lnTo>
                  <a:pt x="1476549" y="153852"/>
                </a:lnTo>
                <a:lnTo>
                  <a:pt x="1463687" y="156424"/>
                </a:lnTo>
                <a:lnTo>
                  <a:pt x="1450589" y="159287"/>
                </a:lnTo>
                <a:lnTo>
                  <a:pt x="1437255" y="162354"/>
                </a:lnTo>
                <a:lnTo>
                  <a:pt x="1423721" y="165559"/>
                </a:lnTo>
                <a:lnTo>
                  <a:pt x="1409869" y="168692"/>
                </a:lnTo>
                <a:lnTo>
                  <a:pt x="1395431" y="171417"/>
                </a:lnTo>
                <a:lnTo>
                  <a:pt x="1380310" y="173581"/>
                </a:lnTo>
                <a:lnTo>
                  <a:pt x="1364562" y="175204"/>
                </a:lnTo>
                <a:lnTo>
                  <a:pt x="1348306" y="176376"/>
                </a:lnTo>
                <a:lnTo>
                  <a:pt x="1331665" y="177197"/>
                </a:lnTo>
                <a:lnTo>
                  <a:pt x="1314744" y="177597"/>
                </a:lnTo>
                <a:lnTo>
                  <a:pt x="1297625" y="177341"/>
                </a:lnTo>
                <a:lnTo>
                  <a:pt x="1280369" y="176351"/>
                </a:lnTo>
                <a:lnTo>
                  <a:pt x="1263018" y="174533"/>
                </a:lnTo>
                <a:lnTo>
                  <a:pt x="1245603" y="171710"/>
                </a:lnTo>
                <a:lnTo>
                  <a:pt x="1228145" y="167892"/>
                </a:lnTo>
                <a:lnTo>
                  <a:pt x="1210657" y="163549"/>
                </a:lnTo>
                <a:lnTo>
                  <a:pt x="1193149" y="159481"/>
                </a:lnTo>
                <a:lnTo>
                  <a:pt x="1175633" y="156117"/>
                </a:lnTo>
                <a:lnTo>
                  <a:pt x="1158276" y="153370"/>
                </a:lnTo>
                <a:lnTo>
                  <a:pt x="1141389" y="150838"/>
                </a:lnTo>
                <a:lnTo>
                  <a:pt x="1125103" y="148253"/>
                </a:lnTo>
                <a:lnTo>
                  <a:pt x="1109386" y="145839"/>
                </a:lnTo>
                <a:lnTo>
                  <a:pt x="1094139" y="144195"/>
                </a:lnTo>
                <a:lnTo>
                  <a:pt x="1079254" y="143607"/>
                </a:lnTo>
                <a:lnTo>
                  <a:pt x="1064799" y="144042"/>
                </a:lnTo>
                <a:lnTo>
                  <a:pt x="1051005" y="145330"/>
                </a:lnTo>
                <a:lnTo>
                  <a:pt x="1037946" y="147277"/>
                </a:lnTo>
                <a:lnTo>
                  <a:pt x="1025548" y="149873"/>
                </a:lnTo>
                <a:lnTo>
                  <a:pt x="1013681" y="153285"/>
                </a:lnTo>
                <a:lnTo>
                  <a:pt x="1002215" y="157536"/>
                </a:lnTo>
                <a:lnTo>
                  <a:pt x="991039" y="162355"/>
                </a:lnTo>
                <a:lnTo>
                  <a:pt x="980068" y="167282"/>
                </a:lnTo>
                <a:lnTo>
                  <a:pt x="969239" y="172039"/>
                </a:lnTo>
                <a:lnTo>
                  <a:pt x="958507" y="176537"/>
                </a:lnTo>
                <a:lnTo>
                  <a:pt x="947842" y="180785"/>
                </a:lnTo>
                <a:lnTo>
                  <a:pt x="937213" y="184816"/>
                </a:lnTo>
                <a:lnTo>
                  <a:pt x="926277" y="188354"/>
                </a:lnTo>
                <a:lnTo>
                  <a:pt x="914411" y="190825"/>
                </a:lnTo>
                <a:lnTo>
                  <a:pt x="901353" y="192010"/>
                </a:lnTo>
                <a:lnTo>
                  <a:pt x="887327" y="192162"/>
                </a:lnTo>
                <a:lnTo>
                  <a:pt x="872842" y="191808"/>
                </a:lnTo>
                <a:lnTo>
                  <a:pt x="858242" y="191309"/>
                </a:lnTo>
                <a:lnTo>
                  <a:pt x="843524" y="190672"/>
                </a:lnTo>
                <a:lnTo>
                  <a:pt x="828431" y="189645"/>
                </a:lnTo>
                <a:lnTo>
                  <a:pt x="812839" y="188106"/>
                </a:lnTo>
                <a:lnTo>
                  <a:pt x="796928" y="186073"/>
                </a:lnTo>
                <a:lnTo>
                  <a:pt x="781087" y="183629"/>
                </a:lnTo>
                <a:lnTo>
                  <a:pt x="765534" y="180876"/>
                </a:lnTo>
                <a:lnTo>
                  <a:pt x="750157" y="178061"/>
                </a:lnTo>
                <a:lnTo>
                  <a:pt x="734612" y="175557"/>
                </a:lnTo>
                <a:lnTo>
                  <a:pt x="718718" y="173548"/>
                </a:lnTo>
                <a:lnTo>
                  <a:pt x="702773" y="172202"/>
                </a:lnTo>
                <a:lnTo>
                  <a:pt x="687440" y="171748"/>
                </a:lnTo>
                <a:lnTo>
                  <a:pt x="673046" y="172227"/>
                </a:lnTo>
                <a:lnTo>
                  <a:pt x="659432" y="173684"/>
                </a:lnTo>
                <a:lnTo>
                  <a:pt x="646142" y="176257"/>
                </a:lnTo>
                <a:lnTo>
                  <a:pt x="632866" y="179904"/>
                </a:lnTo>
                <a:lnTo>
                  <a:pt x="619474" y="184131"/>
                </a:lnTo>
                <a:lnTo>
                  <a:pt x="605937" y="188120"/>
                </a:lnTo>
                <a:lnTo>
                  <a:pt x="592267" y="191421"/>
                </a:lnTo>
                <a:lnTo>
                  <a:pt x="578492" y="193787"/>
                </a:lnTo>
                <a:lnTo>
                  <a:pt x="564637" y="194999"/>
                </a:lnTo>
                <a:lnTo>
                  <a:pt x="550726" y="195075"/>
                </a:lnTo>
                <a:lnTo>
                  <a:pt x="536775" y="194346"/>
                </a:lnTo>
                <a:lnTo>
                  <a:pt x="522795" y="193334"/>
                </a:lnTo>
                <a:lnTo>
                  <a:pt x="508797" y="192366"/>
                </a:lnTo>
                <a:lnTo>
                  <a:pt x="494785" y="191567"/>
                </a:lnTo>
                <a:lnTo>
                  <a:pt x="480765" y="190958"/>
                </a:lnTo>
                <a:lnTo>
                  <a:pt x="466739" y="190513"/>
                </a:lnTo>
                <a:lnTo>
                  <a:pt x="452709" y="190198"/>
                </a:lnTo>
                <a:lnTo>
                  <a:pt x="438676" y="189979"/>
                </a:lnTo>
                <a:lnTo>
                  <a:pt x="424651" y="189837"/>
                </a:lnTo>
                <a:lnTo>
                  <a:pt x="410961" y="190080"/>
                </a:lnTo>
                <a:lnTo>
                  <a:pt x="398222" y="191307"/>
                </a:lnTo>
                <a:lnTo>
                  <a:pt x="386682" y="193762"/>
                </a:lnTo>
                <a:lnTo>
                  <a:pt x="375950" y="197208"/>
                </a:lnTo>
                <a:lnTo>
                  <a:pt x="365209" y="201132"/>
                </a:lnTo>
                <a:lnTo>
                  <a:pt x="353972" y="205172"/>
                </a:lnTo>
                <a:lnTo>
                  <a:pt x="341947" y="209001"/>
                </a:lnTo>
                <a:lnTo>
                  <a:pt x="328877" y="212258"/>
                </a:lnTo>
                <a:lnTo>
                  <a:pt x="314742" y="214818"/>
                </a:lnTo>
                <a:lnTo>
                  <a:pt x="299688" y="216890"/>
                </a:lnTo>
                <a:lnTo>
                  <a:pt x="283913" y="218904"/>
                </a:lnTo>
                <a:lnTo>
                  <a:pt x="267606" y="221112"/>
                </a:lnTo>
                <a:lnTo>
                  <a:pt x="251082" y="223428"/>
                </a:lnTo>
                <a:lnTo>
                  <a:pt x="234763" y="225530"/>
                </a:lnTo>
                <a:lnTo>
                  <a:pt x="218853" y="227242"/>
                </a:lnTo>
                <a:lnTo>
                  <a:pt x="203051" y="228543"/>
                </a:lnTo>
                <a:lnTo>
                  <a:pt x="186682" y="229492"/>
                </a:lnTo>
                <a:lnTo>
                  <a:pt x="169404" y="230164"/>
                </a:lnTo>
                <a:lnTo>
                  <a:pt x="151204" y="230632"/>
                </a:lnTo>
                <a:lnTo>
                  <a:pt x="132221" y="230954"/>
                </a:lnTo>
                <a:lnTo>
                  <a:pt x="112645" y="231174"/>
                </a:lnTo>
                <a:lnTo>
                  <a:pt x="92969" y="231323"/>
                </a:lnTo>
                <a:lnTo>
                  <a:pt x="71728" y="231439"/>
                </a:lnTo>
                <a:lnTo>
                  <a:pt x="43706" y="231535"/>
                </a:lnTo>
                <a:lnTo>
                  <a:pt x="0" y="231627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/>
          <p:cNvCxnSpPr/>
          <p:nvPr/>
        </p:nvCxnSpPr>
        <p:spPr>
          <a:xfrm>
            <a:off x="73660" y="2042541"/>
            <a:ext cx="96230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695697" y="1094994"/>
            <a:ext cx="0" cy="537997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1252891" y="1361948"/>
            <a:ext cx="2133937" cy="964851"/>
            <a:chOff x="1252891" y="1361948"/>
            <a:chExt cx="2133937" cy="964851"/>
          </a:xfrm>
        </p:grpSpPr>
        <p:sp>
          <p:nvSpPr>
            <p:cNvPr id="26" name="Freeform 25"/>
            <p:cNvSpPr/>
            <p:nvPr/>
          </p:nvSpPr>
          <p:spPr>
            <a:xfrm>
              <a:off x="1431875" y="1389761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31586" y="0"/>
                  </a:moveTo>
                  <a:lnTo>
                    <a:pt x="25852" y="6002"/>
                  </a:lnTo>
                  <a:lnTo>
                    <a:pt x="21568" y="12847"/>
                  </a:lnTo>
                  <a:lnTo>
                    <a:pt x="18362" y="21244"/>
                  </a:lnTo>
                  <a:lnTo>
                    <a:pt x="16001" y="31216"/>
                  </a:lnTo>
                  <a:lnTo>
                    <a:pt x="14304" y="42828"/>
                  </a:lnTo>
                  <a:lnTo>
                    <a:pt x="13109" y="55942"/>
                  </a:lnTo>
                  <a:lnTo>
                    <a:pt x="12280" y="70291"/>
                  </a:lnTo>
                  <a:lnTo>
                    <a:pt x="11712" y="85584"/>
                  </a:lnTo>
                  <a:lnTo>
                    <a:pt x="11325" y="101573"/>
                  </a:lnTo>
                  <a:lnTo>
                    <a:pt x="11063" y="118221"/>
                  </a:lnTo>
                  <a:lnTo>
                    <a:pt x="10887" y="135688"/>
                  </a:lnTo>
                  <a:lnTo>
                    <a:pt x="10769" y="154000"/>
                  </a:lnTo>
                  <a:lnTo>
                    <a:pt x="10689" y="173213"/>
                  </a:lnTo>
                  <a:lnTo>
                    <a:pt x="10636" y="193482"/>
                  </a:lnTo>
                  <a:lnTo>
                    <a:pt x="10600" y="214785"/>
                  </a:lnTo>
                  <a:lnTo>
                    <a:pt x="10576" y="236803"/>
                  </a:lnTo>
                  <a:lnTo>
                    <a:pt x="10561" y="259036"/>
                  </a:lnTo>
                  <a:lnTo>
                    <a:pt x="10550" y="281167"/>
                  </a:lnTo>
                  <a:lnTo>
                    <a:pt x="10543" y="302754"/>
                  </a:lnTo>
                  <a:lnTo>
                    <a:pt x="10538" y="323177"/>
                  </a:lnTo>
                  <a:lnTo>
                    <a:pt x="10535" y="342213"/>
                  </a:lnTo>
                  <a:lnTo>
                    <a:pt x="10533" y="360131"/>
                  </a:lnTo>
                  <a:lnTo>
                    <a:pt x="10531" y="377479"/>
                  </a:lnTo>
                  <a:lnTo>
                    <a:pt x="10526" y="394639"/>
                  </a:lnTo>
                  <a:lnTo>
                    <a:pt x="10353" y="411795"/>
                  </a:lnTo>
                  <a:lnTo>
                    <a:pt x="9704" y="429015"/>
                  </a:lnTo>
                  <a:lnTo>
                    <a:pt x="8455" y="446296"/>
                  </a:lnTo>
                  <a:lnTo>
                    <a:pt x="6793" y="463259"/>
                  </a:lnTo>
                  <a:lnTo>
                    <a:pt x="4966" y="481034"/>
                  </a:lnTo>
                  <a:lnTo>
                    <a:pt x="2812" y="503421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52891" y="1361948"/>
              <a:ext cx="484312" cy="648996"/>
            </a:xfrm>
            <a:custGeom>
              <a:avLst/>
              <a:gdLst/>
              <a:ahLst/>
              <a:cxnLst/>
              <a:rect l="0" t="0" r="0" b="0"/>
              <a:pathLst>
                <a:path w="484312" h="648996">
                  <a:moveTo>
                    <a:pt x="0" y="133098"/>
                  </a:moveTo>
                  <a:lnTo>
                    <a:pt x="3068" y="124364"/>
                  </a:lnTo>
                  <a:lnTo>
                    <a:pt x="7130" y="116657"/>
                  </a:lnTo>
                  <a:lnTo>
                    <a:pt x="12618" y="109255"/>
                  </a:lnTo>
                  <a:lnTo>
                    <a:pt x="19205" y="101994"/>
                  </a:lnTo>
                  <a:lnTo>
                    <a:pt x="26355" y="94815"/>
                  </a:lnTo>
                  <a:lnTo>
                    <a:pt x="33698" y="87690"/>
                  </a:lnTo>
                  <a:lnTo>
                    <a:pt x="41058" y="80600"/>
                  </a:lnTo>
                  <a:lnTo>
                    <a:pt x="48367" y="73533"/>
                  </a:lnTo>
                  <a:lnTo>
                    <a:pt x="55615" y="66482"/>
                  </a:lnTo>
                  <a:lnTo>
                    <a:pt x="62973" y="59442"/>
                  </a:lnTo>
                  <a:lnTo>
                    <a:pt x="70758" y="52408"/>
                  </a:lnTo>
                  <a:lnTo>
                    <a:pt x="79112" y="45384"/>
                  </a:lnTo>
                  <a:lnTo>
                    <a:pt x="88013" y="38532"/>
                  </a:lnTo>
                  <a:lnTo>
                    <a:pt x="97368" y="32157"/>
                  </a:lnTo>
                  <a:lnTo>
                    <a:pt x="107074" y="26388"/>
                  </a:lnTo>
                  <a:lnTo>
                    <a:pt x="117201" y="21193"/>
                  </a:lnTo>
                  <a:lnTo>
                    <a:pt x="127985" y="16469"/>
                  </a:lnTo>
                  <a:lnTo>
                    <a:pt x="139499" y="12110"/>
                  </a:lnTo>
                  <a:lnTo>
                    <a:pt x="151673" y="8182"/>
                  </a:lnTo>
                  <a:lnTo>
                    <a:pt x="164376" y="4915"/>
                  </a:lnTo>
                  <a:lnTo>
                    <a:pt x="177474" y="2388"/>
                  </a:lnTo>
                  <a:lnTo>
                    <a:pt x="190693" y="690"/>
                  </a:lnTo>
                  <a:lnTo>
                    <a:pt x="203641" y="0"/>
                  </a:lnTo>
                  <a:lnTo>
                    <a:pt x="216130" y="315"/>
                  </a:lnTo>
                  <a:lnTo>
                    <a:pt x="228313" y="1493"/>
                  </a:lnTo>
                  <a:lnTo>
                    <a:pt x="240566" y="3347"/>
                  </a:lnTo>
                  <a:lnTo>
                    <a:pt x="253110" y="5706"/>
                  </a:lnTo>
                  <a:lnTo>
                    <a:pt x="265994" y="8595"/>
                  </a:lnTo>
                  <a:lnTo>
                    <a:pt x="279183" y="12211"/>
                  </a:lnTo>
                  <a:lnTo>
                    <a:pt x="292606" y="16611"/>
                  </a:lnTo>
                  <a:lnTo>
                    <a:pt x="305875" y="21871"/>
                  </a:lnTo>
                  <a:lnTo>
                    <a:pt x="318324" y="28159"/>
                  </a:lnTo>
                  <a:lnTo>
                    <a:pt x="329652" y="35465"/>
                  </a:lnTo>
                  <a:lnTo>
                    <a:pt x="339731" y="43644"/>
                  </a:lnTo>
                  <a:lnTo>
                    <a:pt x="348436" y="52504"/>
                  </a:lnTo>
                  <a:lnTo>
                    <a:pt x="355848" y="61875"/>
                  </a:lnTo>
                  <a:lnTo>
                    <a:pt x="362182" y="71777"/>
                  </a:lnTo>
                  <a:lnTo>
                    <a:pt x="367687" y="82408"/>
                  </a:lnTo>
                  <a:lnTo>
                    <a:pt x="372578" y="93820"/>
                  </a:lnTo>
                  <a:lnTo>
                    <a:pt x="376866" y="105924"/>
                  </a:lnTo>
                  <a:lnTo>
                    <a:pt x="380375" y="118582"/>
                  </a:lnTo>
                  <a:lnTo>
                    <a:pt x="383069" y="131654"/>
                  </a:lnTo>
                  <a:lnTo>
                    <a:pt x="385049" y="145025"/>
                  </a:lnTo>
                  <a:lnTo>
                    <a:pt x="386461" y="158608"/>
                  </a:lnTo>
                  <a:lnTo>
                    <a:pt x="387443" y="172337"/>
                  </a:lnTo>
                  <a:lnTo>
                    <a:pt x="387950" y="186166"/>
                  </a:lnTo>
                  <a:lnTo>
                    <a:pt x="387767" y="200064"/>
                  </a:lnTo>
                  <a:lnTo>
                    <a:pt x="386824" y="214003"/>
                  </a:lnTo>
                  <a:lnTo>
                    <a:pt x="385039" y="227805"/>
                  </a:lnTo>
                  <a:lnTo>
                    <a:pt x="382237" y="241152"/>
                  </a:lnTo>
                  <a:lnTo>
                    <a:pt x="378424" y="253909"/>
                  </a:lnTo>
                  <a:lnTo>
                    <a:pt x="373745" y="266102"/>
                  </a:lnTo>
                  <a:lnTo>
                    <a:pt x="368387" y="277831"/>
                  </a:lnTo>
                  <a:lnTo>
                    <a:pt x="362525" y="289205"/>
                  </a:lnTo>
                  <a:lnTo>
                    <a:pt x="356303" y="300319"/>
                  </a:lnTo>
                  <a:lnTo>
                    <a:pt x="349828" y="311248"/>
                  </a:lnTo>
                  <a:lnTo>
                    <a:pt x="343177" y="322045"/>
                  </a:lnTo>
                  <a:lnTo>
                    <a:pt x="336406" y="332585"/>
                  </a:lnTo>
                  <a:lnTo>
                    <a:pt x="329554" y="342590"/>
                  </a:lnTo>
                  <a:lnTo>
                    <a:pt x="322643" y="351944"/>
                  </a:lnTo>
                  <a:lnTo>
                    <a:pt x="315526" y="360530"/>
                  </a:lnTo>
                  <a:lnTo>
                    <a:pt x="307909" y="368152"/>
                  </a:lnTo>
                  <a:lnTo>
                    <a:pt x="299670" y="374787"/>
                  </a:lnTo>
                  <a:lnTo>
                    <a:pt x="290848" y="380242"/>
                  </a:lnTo>
                  <a:lnTo>
                    <a:pt x="281548" y="384084"/>
                  </a:lnTo>
                  <a:lnTo>
                    <a:pt x="271903" y="386202"/>
                  </a:lnTo>
                  <a:lnTo>
                    <a:pt x="262770" y="386052"/>
                  </a:lnTo>
                  <a:lnTo>
                    <a:pt x="256597" y="383434"/>
                  </a:lnTo>
                  <a:lnTo>
                    <a:pt x="255558" y="381513"/>
                  </a:lnTo>
                  <a:lnTo>
                    <a:pt x="258707" y="383228"/>
                  </a:lnTo>
                  <a:lnTo>
                    <a:pt x="263657" y="387784"/>
                  </a:lnTo>
                  <a:lnTo>
                    <a:pt x="269385" y="394252"/>
                  </a:lnTo>
                  <a:lnTo>
                    <a:pt x="275542" y="402190"/>
                  </a:lnTo>
                  <a:lnTo>
                    <a:pt x="281977" y="411496"/>
                  </a:lnTo>
                  <a:lnTo>
                    <a:pt x="288603" y="422016"/>
                  </a:lnTo>
                  <a:lnTo>
                    <a:pt x="295526" y="433521"/>
                  </a:lnTo>
                  <a:lnTo>
                    <a:pt x="303012" y="445776"/>
                  </a:lnTo>
                  <a:lnTo>
                    <a:pt x="311158" y="458579"/>
                  </a:lnTo>
                  <a:lnTo>
                    <a:pt x="319747" y="471770"/>
                  </a:lnTo>
                  <a:lnTo>
                    <a:pt x="328359" y="485233"/>
                  </a:lnTo>
                  <a:lnTo>
                    <a:pt x="336745" y="498872"/>
                  </a:lnTo>
                  <a:lnTo>
                    <a:pt x="344832" y="512302"/>
                  </a:lnTo>
                  <a:lnTo>
                    <a:pt x="352642" y="524867"/>
                  </a:lnTo>
                  <a:lnTo>
                    <a:pt x="360229" y="536290"/>
                  </a:lnTo>
                  <a:lnTo>
                    <a:pt x="367645" y="546943"/>
                  </a:lnTo>
                  <a:lnTo>
                    <a:pt x="374939" y="557632"/>
                  </a:lnTo>
                  <a:lnTo>
                    <a:pt x="382150" y="568820"/>
                  </a:lnTo>
                  <a:lnTo>
                    <a:pt x="389470" y="580303"/>
                  </a:lnTo>
                  <a:lnTo>
                    <a:pt x="397223" y="591413"/>
                  </a:lnTo>
                  <a:lnTo>
                    <a:pt x="405553" y="601773"/>
                  </a:lnTo>
                  <a:lnTo>
                    <a:pt x="414437" y="611170"/>
                  </a:lnTo>
                  <a:lnTo>
                    <a:pt x="423779" y="619403"/>
                  </a:lnTo>
                  <a:lnTo>
                    <a:pt x="433462" y="626486"/>
                  </a:lnTo>
                  <a:lnTo>
                    <a:pt x="443130" y="632445"/>
                  </a:lnTo>
                  <a:lnTo>
                    <a:pt x="453245" y="637802"/>
                  </a:lnTo>
                  <a:lnTo>
                    <a:pt x="465812" y="643032"/>
                  </a:lnTo>
                  <a:lnTo>
                    <a:pt x="484311" y="648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25293" y="1756932"/>
              <a:ext cx="181527" cy="177708"/>
            </a:xfrm>
            <a:custGeom>
              <a:avLst/>
              <a:gdLst/>
              <a:ahLst/>
              <a:cxnLst/>
              <a:rect l="0" t="0" r="0" b="0"/>
              <a:pathLst>
                <a:path w="181527" h="177708">
                  <a:moveTo>
                    <a:pt x="85608" y="32912"/>
                  </a:moveTo>
                  <a:lnTo>
                    <a:pt x="85340" y="21445"/>
                  </a:lnTo>
                  <a:lnTo>
                    <a:pt x="82779" y="12877"/>
                  </a:lnTo>
                  <a:lnTo>
                    <a:pt x="77602" y="6474"/>
                  </a:lnTo>
                  <a:lnTo>
                    <a:pt x="70509" y="2098"/>
                  </a:lnTo>
                  <a:lnTo>
                    <a:pt x="62540" y="0"/>
                  </a:lnTo>
                  <a:lnTo>
                    <a:pt x="54380" y="121"/>
                  </a:lnTo>
                  <a:lnTo>
                    <a:pt x="46337" y="2287"/>
                  </a:lnTo>
                  <a:lnTo>
                    <a:pt x="38501" y="6392"/>
                  </a:lnTo>
                  <a:lnTo>
                    <a:pt x="30876" y="12184"/>
                  </a:lnTo>
                  <a:lnTo>
                    <a:pt x="23590" y="19322"/>
                  </a:lnTo>
                  <a:lnTo>
                    <a:pt x="16910" y="27475"/>
                  </a:lnTo>
                  <a:lnTo>
                    <a:pt x="10939" y="36362"/>
                  </a:lnTo>
                  <a:lnTo>
                    <a:pt x="5944" y="45768"/>
                  </a:lnTo>
                  <a:lnTo>
                    <a:pt x="2419" y="55535"/>
                  </a:lnTo>
                  <a:lnTo>
                    <a:pt x="495" y="65548"/>
                  </a:lnTo>
                  <a:lnTo>
                    <a:pt x="0" y="75729"/>
                  </a:lnTo>
                  <a:lnTo>
                    <a:pt x="648" y="86025"/>
                  </a:lnTo>
                  <a:lnTo>
                    <a:pt x="2159" y="96398"/>
                  </a:lnTo>
                  <a:lnTo>
                    <a:pt x="4459" y="106822"/>
                  </a:lnTo>
                  <a:lnTo>
                    <a:pt x="7672" y="117280"/>
                  </a:lnTo>
                  <a:lnTo>
                    <a:pt x="11798" y="127757"/>
                  </a:lnTo>
                  <a:lnTo>
                    <a:pt x="16873" y="138082"/>
                  </a:lnTo>
                  <a:lnTo>
                    <a:pt x="23036" y="147942"/>
                  </a:lnTo>
                  <a:lnTo>
                    <a:pt x="30263" y="157189"/>
                  </a:lnTo>
                  <a:lnTo>
                    <a:pt x="38559" y="165365"/>
                  </a:lnTo>
                  <a:lnTo>
                    <a:pt x="48029" y="171645"/>
                  </a:lnTo>
                  <a:lnTo>
                    <a:pt x="58619" y="175750"/>
                  </a:lnTo>
                  <a:lnTo>
                    <a:pt x="69984" y="177707"/>
                  </a:lnTo>
                  <a:lnTo>
                    <a:pt x="81604" y="177592"/>
                  </a:lnTo>
                  <a:lnTo>
                    <a:pt x="93153" y="175663"/>
                  </a:lnTo>
                  <a:lnTo>
                    <a:pt x="104348" y="172288"/>
                  </a:lnTo>
                  <a:lnTo>
                    <a:pt x="114865" y="167822"/>
                  </a:lnTo>
                  <a:lnTo>
                    <a:pt x="124603" y="162562"/>
                  </a:lnTo>
                  <a:lnTo>
                    <a:pt x="133634" y="156576"/>
                  </a:lnTo>
                  <a:lnTo>
                    <a:pt x="142094" y="149728"/>
                  </a:lnTo>
                  <a:lnTo>
                    <a:pt x="150119" y="142004"/>
                  </a:lnTo>
                  <a:lnTo>
                    <a:pt x="157663" y="133359"/>
                  </a:lnTo>
                  <a:lnTo>
                    <a:pt x="164511" y="123646"/>
                  </a:lnTo>
                  <a:lnTo>
                    <a:pt x="170592" y="112890"/>
                  </a:lnTo>
                  <a:lnTo>
                    <a:pt x="175659" y="101412"/>
                  </a:lnTo>
                  <a:lnTo>
                    <a:pt x="179232" y="89715"/>
                  </a:lnTo>
                  <a:lnTo>
                    <a:pt x="181183" y="78114"/>
                  </a:lnTo>
                  <a:lnTo>
                    <a:pt x="181526" y="66885"/>
                  </a:lnTo>
                  <a:lnTo>
                    <a:pt x="180244" y="56345"/>
                  </a:lnTo>
                  <a:lnTo>
                    <a:pt x="177488" y="46596"/>
                  </a:lnTo>
                  <a:lnTo>
                    <a:pt x="173369" y="37727"/>
                  </a:lnTo>
                  <a:lnTo>
                    <a:pt x="167863" y="29908"/>
                  </a:lnTo>
                  <a:lnTo>
                    <a:pt x="161088" y="23137"/>
                  </a:lnTo>
                  <a:lnTo>
                    <a:pt x="153270" y="17588"/>
                  </a:lnTo>
                  <a:lnTo>
                    <a:pt x="144652" y="13682"/>
                  </a:lnTo>
                  <a:lnTo>
                    <a:pt x="135463" y="11496"/>
                  </a:lnTo>
                  <a:lnTo>
                    <a:pt x="126327" y="10657"/>
                  </a:lnTo>
                  <a:lnTo>
                    <a:pt x="117371" y="10443"/>
                  </a:lnTo>
                  <a:lnTo>
                    <a:pt x="107812" y="10835"/>
                  </a:lnTo>
                  <a:lnTo>
                    <a:pt x="96137" y="11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82070" y="1758259"/>
              <a:ext cx="151372" cy="177341"/>
            </a:xfrm>
            <a:custGeom>
              <a:avLst/>
              <a:gdLst/>
              <a:ahLst/>
              <a:cxnLst/>
              <a:rect l="0" t="0" r="0" b="0"/>
              <a:pathLst>
                <a:path w="151372" h="177341">
                  <a:moveTo>
                    <a:pt x="7816" y="21057"/>
                  </a:moveTo>
                  <a:lnTo>
                    <a:pt x="4949" y="29925"/>
                  </a:lnTo>
                  <a:lnTo>
                    <a:pt x="2807" y="38912"/>
                  </a:lnTo>
                  <a:lnTo>
                    <a:pt x="1208" y="48902"/>
                  </a:lnTo>
                  <a:lnTo>
                    <a:pt x="201" y="59710"/>
                  </a:lnTo>
                  <a:lnTo>
                    <a:pt x="0" y="70873"/>
                  </a:lnTo>
                  <a:lnTo>
                    <a:pt x="656" y="82079"/>
                  </a:lnTo>
                  <a:lnTo>
                    <a:pt x="2067" y="93191"/>
                  </a:lnTo>
                  <a:lnTo>
                    <a:pt x="4080" y="104175"/>
                  </a:lnTo>
                  <a:lnTo>
                    <a:pt x="6552" y="115037"/>
                  </a:lnTo>
                  <a:lnTo>
                    <a:pt x="9685" y="125633"/>
                  </a:lnTo>
                  <a:lnTo>
                    <a:pt x="13997" y="135683"/>
                  </a:lnTo>
                  <a:lnTo>
                    <a:pt x="19679" y="145070"/>
                  </a:lnTo>
                  <a:lnTo>
                    <a:pt x="26613" y="153680"/>
                  </a:lnTo>
                  <a:lnTo>
                    <a:pt x="34564" y="161318"/>
                  </a:lnTo>
                  <a:lnTo>
                    <a:pt x="43283" y="167960"/>
                  </a:lnTo>
                  <a:lnTo>
                    <a:pt x="52561" y="173251"/>
                  </a:lnTo>
                  <a:lnTo>
                    <a:pt x="62234" y="176450"/>
                  </a:lnTo>
                  <a:lnTo>
                    <a:pt x="72176" y="177340"/>
                  </a:lnTo>
                  <a:lnTo>
                    <a:pt x="82139" y="176157"/>
                  </a:lnTo>
                  <a:lnTo>
                    <a:pt x="91754" y="173313"/>
                  </a:lnTo>
                  <a:lnTo>
                    <a:pt x="100848" y="169213"/>
                  </a:lnTo>
                  <a:lnTo>
                    <a:pt x="109258" y="164039"/>
                  </a:lnTo>
                  <a:lnTo>
                    <a:pt x="116762" y="157752"/>
                  </a:lnTo>
                  <a:lnTo>
                    <a:pt x="123329" y="150416"/>
                  </a:lnTo>
                  <a:lnTo>
                    <a:pt x="129077" y="142205"/>
                  </a:lnTo>
                  <a:lnTo>
                    <a:pt x="134181" y="133315"/>
                  </a:lnTo>
                  <a:lnTo>
                    <a:pt x="138799" y="123921"/>
                  </a:lnTo>
                  <a:lnTo>
                    <a:pt x="142903" y="114003"/>
                  </a:lnTo>
                  <a:lnTo>
                    <a:pt x="146288" y="103359"/>
                  </a:lnTo>
                  <a:lnTo>
                    <a:pt x="148894" y="91943"/>
                  </a:lnTo>
                  <a:lnTo>
                    <a:pt x="150645" y="80006"/>
                  </a:lnTo>
                  <a:lnTo>
                    <a:pt x="151371" y="67993"/>
                  </a:lnTo>
                  <a:lnTo>
                    <a:pt x="151084" y="56180"/>
                  </a:lnTo>
                  <a:lnTo>
                    <a:pt x="150087" y="44910"/>
                  </a:lnTo>
                  <a:lnTo>
                    <a:pt x="148787" y="33463"/>
                  </a:lnTo>
                  <a:lnTo>
                    <a:pt x="147070" y="19720"/>
                  </a:lnTo>
                  <a:lnTo>
                    <a:pt x="1446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10984" y="1771073"/>
              <a:ext cx="200043" cy="197757"/>
            </a:xfrm>
            <a:custGeom>
              <a:avLst/>
              <a:gdLst/>
              <a:ahLst/>
              <a:cxnLst/>
              <a:rect l="0" t="0" r="0" b="0"/>
              <a:pathLst>
                <a:path w="200043" h="197757">
                  <a:moveTo>
                    <a:pt x="0" y="81942"/>
                  </a:moveTo>
                  <a:lnTo>
                    <a:pt x="2867" y="96544"/>
                  </a:lnTo>
                  <a:lnTo>
                    <a:pt x="5009" y="109815"/>
                  </a:lnTo>
                  <a:lnTo>
                    <a:pt x="6617" y="123012"/>
                  </a:lnTo>
                  <a:lnTo>
                    <a:pt x="7970" y="136181"/>
                  </a:lnTo>
                  <a:lnTo>
                    <a:pt x="9467" y="149041"/>
                  </a:lnTo>
                  <a:lnTo>
                    <a:pt x="11321" y="161351"/>
                  </a:lnTo>
                  <a:lnTo>
                    <a:pt x="13666" y="169960"/>
                  </a:lnTo>
                  <a:lnTo>
                    <a:pt x="16121" y="171235"/>
                  </a:lnTo>
                  <a:lnTo>
                    <a:pt x="17937" y="166846"/>
                  </a:lnTo>
                  <a:lnTo>
                    <a:pt x="19106" y="158854"/>
                  </a:lnTo>
                  <a:lnTo>
                    <a:pt x="19829" y="148466"/>
                  </a:lnTo>
                  <a:lnTo>
                    <a:pt x="20277" y="136220"/>
                  </a:lnTo>
                  <a:lnTo>
                    <a:pt x="20561" y="122506"/>
                  </a:lnTo>
                  <a:lnTo>
                    <a:pt x="20910" y="107836"/>
                  </a:lnTo>
                  <a:lnTo>
                    <a:pt x="21672" y="92818"/>
                  </a:lnTo>
                  <a:lnTo>
                    <a:pt x="23002" y="77825"/>
                  </a:lnTo>
                  <a:lnTo>
                    <a:pt x="25048" y="63328"/>
                  </a:lnTo>
                  <a:lnTo>
                    <a:pt x="28024" y="49970"/>
                  </a:lnTo>
                  <a:lnTo>
                    <a:pt x="31958" y="37992"/>
                  </a:lnTo>
                  <a:lnTo>
                    <a:pt x="36888" y="27457"/>
                  </a:lnTo>
                  <a:lnTo>
                    <a:pt x="42946" y="18437"/>
                  </a:lnTo>
                  <a:lnTo>
                    <a:pt x="50095" y="10824"/>
                  </a:lnTo>
                  <a:lnTo>
                    <a:pt x="58166" y="4861"/>
                  </a:lnTo>
                  <a:lnTo>
                    <a:pt x="66954" y="1203"/>
                  </a:lnTo>
                  <a:lnTo>
                    <a:pt x="76271" y="0"/>
                  </a:lnTo>
                  <a:lnTo>
                    <a:pt x="85967" y="972"/>
                  </a:lnTo>
                  <a:lnTo>
                    <a:pt x="95928" y="3674"/>
                  </a:lnTo>
                  <a:lnTo>
                    <a:pt x="106067" y="7679"/>
                  </a:lnTo>
                  <a:lnTo>
                    <a:pt x="116163" y="12788"/>
                  </a:lnTo>
                  <a:lnTo>
                    <a:pt x="125869" y="19033"/>
                  </a:lnTo>
                  <a:lnTo>
                    <a:pt x="135023" y="26339"/>
                  </a:lnTo>
                  <a:lnTo>
                    <a:pt x="143475" y="34532"/>
                  </a:lnTo>
                  <a:lnTo>
                    <a:pt x="151006" y="43409"/>
                  </a:lnTo>
                  <a:lnTo>
                    <a:pt x="157590" y="52789"/>
                  </a:lnTo>
                  <a:lnTo>
                    <a:pt x="163352" y="62530"/>
                  </a:lnTo>
                  <a:lnTo>
                    <a:pt x="168464" y="72521"/>
                  </a:lnTo>
                  <a:lnTo>
                    <a:pt x="173091" y="82690"/>
                  </a:lnTo>
                  <a:lnTo>
                    <a:pt x="177371" y="93146"/>
                  </a:lnTo>
                  <a:lnTo>
                    <a:pt x="181407" y="104159"/>
                  </a:lnTo>
                  <a:lnTo>
                    <a:pt x="185268" y="115825"/>
                  </a:lnTo>
                  <a:lnTo>
                    <a:pt x="188858" y="128064"/>
                  </a:lnTo>
                  <a:lnTo>
                    <a:pt x="192272" y="142212"/>
                  </a:lnTo>
                  <a:lnTo>
                    <a:pt x="195809" y="162868"/>
                  </a:lnTo>
                  <a:lnTo>
                    <a:pt x="200042" y="197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93183" y="1473244"/>
              <a:ext cx="181056" cy="509582"/>
            </a:xfrm>
            <a:custGeom>
              <a:avLst/>
              <a:gdLst/>
              <a:ahLst/>
              <a:cxnLst/>
              <a:rect l="0" t="0" r="0" b="0"/>
              <a:pathLst>
                <a:path w="181056" h="509582">
                  <a:moveTo>
                    <a:pt x="107355" y="400828"/>
                  </a:moveTo>
                  <a:lnTo>
                    <a:pt x="107288" y="389160"/>
                  </a:lnTo>
                  <a:lnTo>
                    <a:pt x="106648" y="378671"/>
                  </a:lnTo>
                  <a:lnTo>
                    <a:pt x="105347" y="368374"/>
                  </a:lnTo>
                  <a:lnTo>
                    <a:pt x="103315" y="358245"/>
                  </a:lnTo>
                  <a:lnTo>
                    <a:pt x="100350" y="348550"/>
                  </a:lnTo>
                  <a:lnTo>
                    <a:pt x="96421" y="339427"/>
                  </a:lnTo>
                  <a:lnTo>
                    <a:pt x="91327" y="331343"/>
                  </a:lnTo>
                  <a:lnTo>
                    <a:pt x="84626" y="325127"/>
                  </a:lnTo>
                  <a:lnTo>
                    <a:pt x="76237" y="321072"/>
                  </a:lnTo>
                  <a:lnTo>
                    <a:pt x="66690" y="319317"/>
                  </a:lnTo>
                  <a:lnTo>
                    <a:pt x="56904" y="320102"/>
                  </a:lnTo>
                  <a:lnTo>
                    <a:pt x="47444" y="323302"/>
                  </a:lnTo>
                  <a:lnTo>
                    <a:pt x="38654" y="328686"/>
                  </a:lnTo>
                  <a:lnTo>
                    <a:pt x="30831" y="336103"/>
                  </a:lnTo>
                  <a:lnTo>
                    <a:pt x="24019" y="345268"/>
                  </a:lnTo>
                  <a:lnTo>
                    <a:pt x="18089" y="355655"/>
                  </a:lnTo>
                  <a:lnTo>
                    <a:pt x="12856" y="366609"/>
                  </a:lnTo>
                  <a:lnTo>
                    <a:pt x="8153" y="377722"/>
                  </a:lnTo>
                  <a:lnTo>
                    <a:pt x="4161" y="389131"/>
                  </a:lnTo>
                  <a:lnTo>
                    <a:pt x="1382" y="401389"/>
                  </a:lnTo>
                  <a:lnTo>
                    <a:pt x="0" y="414741"/>
                  </a:lnTo>
                  <a:lnTo>
                    <a:pt x="55" y="428811"/>
                  </a:lnTo>
                  <a:lnTo>
                    <a:pt x="1613" y="442803"/>
                  </a:lnTo>
                  <a:lnTo>
                    <a:pt x="4556" y="456249"/>
                  </a:lnTo>
                  <a:lnTo>
                    <a:pt x="8804" y="468870"/>
                  </a:lnTo>
                  <a:lnTo>
                    <a:pt x="14396" y="480420"/>
                  </a:lnTo>
                  <a:lnTo>
                    <a:pt x="21228" y="490870"/>
                  </a:lnTo>
                  <a:lnTo>
                    <a:pt x="29086" y="499716"/>
                  </a:lnTo>
                  <a:lnTo>
                    <a:pt x="37730" y="505930"/>
                  </a:lnTo>
                  <a:lnTo>
                    <a:pt x="46946" y="509178"/>
                  </a:lnTo>
                  <a:lnTo>
                    <a:pt x="56404" y="509581"/>
                  </a:lnTo>
                  <a:lnTo>
                    <a:pt x="65674" y="507350"/>
                  </a:lnTo>
                  <a:lnTo>
                    <a:pt x="74536" y="502884"/>
                  </a:lnTo>
                  <a:lnTo>
                    <a:pt x="82960" y="496499"/>
                  </a:lnTo>
                  <a:lnTo>
                    <a:pt x="91005" y="488336"/>
                  </a:lnTo>
                  <a:lnTo>
                    <a:pt x="98747" y="478620"/>
                  </a:lnTo>
                  <a:lnTo>
                    <a:pt x="106100" y="467338"/>
                  </a:lnTo>
                  <a:lnTo>
                    <a:pt x="112820" y="454177"/>
                  </a:lnTo>
                  <a:lnTo>
                    <a:pt x="118819" y="439135"/>
                  </a:lnTo>
                  <a:lnTo>
                    <a:pt x="124001" y="422473"/>
                  </a:lnTo>
                  <a:lnTo>
                    <a:pt x="128184" y="404540"/>
                  </a:lnTo>
                  <a:lnTo>
                    <a:pt x="131371" y="385676"/>
                  </a:lnTo>
                  <a:lnTo>
                    <a:pt x="133868" y="366637"/>
                  </a:lnTo>
                  <a:lnTo>
                    <a:pt x="136167" y="348548"/>
                  </a:lnTo>
                  <a:lnTo>
                    <a:pt x="138567" y="331940"/>
                  </a:lnTo>
                  <a:lnTo>
                    <a:pt x="141012" y="316655"/>
                  </a:lnTo>
                  <a:lnTo>
                    <a:pt x="143200" y="302154"/>
                  </a:lnTo>
                  <a:lnTo>
                    <a:pt x="144965" y="288023"/>
                  </a:lnTo>
                  <a:lnTo>
                    <a:pt x="146132" y="274037"/>
                  </a:lnTo>
                  <a:lnTo>
                    <a:pt x="146457" y="260092"/>
                  </a:lnTo>
                  <a:lnTo>
                    <a:pt x="145898" y="246135"/>
                  </a:lnTo>
                  <a:lnTo>
                    <a:pt x="144725" y="231826"/>
                  </a:lnTo>
                  <a:lnTo>
                    <a:pt x="143407" y="216548"/>
                  </a:lnTo>
                  <a:lnTo>
                    <a:pt x="142224" y="200045"/>
                  </a:lnTo>
                  <a:lnTo>
                    <a:pt x="141110" y="182386"/>
                  </a:lnTo>
                  <a:lnTo>
                    <a:pt x="139757" y="163775"/>
                  </a:lnTo>
                  <a:lnTo>
                    <a:pt x="137994" y="144443"/>
                  </a:lnTo>
                  <a:lnTo>
                    <a:pt x="135810" y="124751"/>
                  </a:lnTo>
                  <a:lnTo>
                    <a:pt x="133265" y="105159"/>
                  </a:lnTo>
                  <a:lnTo>
                    <a:pt x="130439" y="85915"/>
                  </a:lnTo>
                  <a:lnTo>
                    <a:pt x="127404" y="67232"/>
                  </a:lnTo>
                  <a:lnTo>
                    <a:pt x="124221" y="49373"/>
                  </a:lnTo>
                  <a:lnTo>
                    <a:pt x="120930" y="32422"/>
                  </a:lnTo>
                  <a:lnTo>
                    <a:pt x="117375" y="17261"/>
                  </a:lnTo>
                  <a:lnTo>
                    <a:pt x="112475" y="5676"/>
                  </a:lnTo>
                  <a:lnTo>
                    <a:pt x="105854" y="0"/>
                  </a:lnTo>
                  <a:lnTo>
                    <a:pt x="99556" y="1241"/>
                  </a:lnTo>
                  <a:lnTo>
                    <a:pt x="94951" y="7309"/>
                  </a:lnTo>
                  <a:lnTo>
                    <a:pt x="91902" y="17118"/>
                  </a:lnTo>
                  <a:lnTo>
                    <a:pt x="89936" y="29964"/>
                  </a:lnTo>
                  <a:lnTo>
                    <a:pt x="88672" y="45342"/>
                  </a:lnTo>
                  <a:lnTo>
                    <a:pt x="87854" y="62956"/>
                  </a:lnTo>
                  <a:lnTo>
                    <a:pt x="87327" y="82426"/>
                  </a:lnTo>
                  <a:lnTo>
                    <a:pt x="87152" y="102689"/>
                  </a:lnTo>
                  <a:lnTo>
                    <a:pt x="87572" y="122141"/>
                  </a:lnTo>
                  <a:lnTo>
                    <a:pt x="88669" y="139976"/>
                  </a:lnTo>
                  <a:lnTo>
                    <a:pt x="90223" y="156746"/>
                  </a:lnTo>
                  <a:lnTo>
                    <a:pt x="91805" y="173915"/>
                  </a:lnTo>
                  <a:lnTo>
                    <a:pt x="93168" y="192309"/>
                  </a:lnTo>
                  <a:lnTo>
                    <a:pt x="94404" y="211448"/>
                  </a:lnTo>
                  <a:lnTo>
                    <a:pt x="95841" y="229944"/>
                  </a:lnTo>
                  <a:lnTo>
                    <a:pt x="97660" y="247021"/>
                  </a:lnTo>
                  <a:lnTo>
                    <a:pt x="99882" y="262556"/>
                  </a:lnTo>
                  <a:lnTo>
                    <a:pt x="102452" y="276745"/>
                  </a:lnTo>
                  <a:lnTo>
                    <a:pt x="105295" y="289883"/>
                  </a:lnTo>
                  <a:lnTo>
                    <a:pt x="108341" y="302570"/>
                  </a:lnTo>
                  <a:lnTo>
                    <a:pt x="111532" y="315642"/>
                  </a:lnTo>
                  <a:lnTo>
                    <a:pt x="114823" y="329519"/>
                  </a:lnTo>
                  <a:lnTo>
                    <a:pt x="118186" y="343930"/>
                  </a:lnTo>
                  <a:lnTo>
                    <a:pt x="121596" y="358144"/>
                  </a:lnTo>
                  <a:lnTo>
                    <a:pt x="125043" y="371740"/>
                  </a:lnTo>
                  <a:lnTo>
                    <a:pt x="128680" y="384630"/>
                  </a:lnTo>
                  <a:lnTo>
                    <a:pt x="132808" y="396892"/>
                  </a:lnTo>
                  <a:lnTo>
                    <a:pt x="137551" y="408646"/>
                  </a:lnTo>
                  <a:lnTo>
                    <a:pt x="142951" y="419758"/>
                  </a:lnTo>
                  <a:lnTo>
                    <a:pt x="149795" y="431024"/>
                  </a:lnTo>
                  <a:lnTo>
                    <a:pt x="160922" y="444553"/>
                  </a:lnTo>
                  <a:lnTo>
                    <a:pt x="181055" y="463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00580" y="183195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57"/>
                  </a:lnTo>
                  <a:lnTo>
                    <a:pt x="177" y="50132"/>
                  </a:lnTo>
                  <a:lnTo>
                    <a:pt x="825" y="63812"/>
                  </a:lnTo>
                  <a:lnTo>
                    <a:pt x="2074" y="77024"/>
                  </a:lnTo>
                  <a:lnTo>
                    <a:pt x="3736" y="89575"/>
                  </a:lnTo>
                  <a:lnTo>
                    <a:pt x="5562" y="102833"/>
                  </a:lnTo>
                  <a:lnTo>
                    <a:pt x="7716" y="12019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11108" y="170561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16393" y="1748261"/>
              <a:ext cx="221100" cy="220569"/>
            </a:xfrm>
            <a:custGeom>
              <a:avLst/>
              <a:gdLst/>
              <a:ahLst/>
              <a:cxnLst/>
              <a:rect l="0" t="0" r="0" b="0"/>
              <a:pathLst>
                <a:path w="221100" h="220569">
                  <a:moveTo>
                    <a:pt x="0" y="73169"/>
                  </a:moveTo>
                  <a:lnTo>
                    <a:pt x="5801" y="84837"/>
                  </a:lnTo>
                  <a:lnTo>
                    <a:pt x="10725" y="95325"/>
                  </a:lnTo>
                  <a:lnTo>
                    <a:pt x="15228" y="105627"/>
                  </a:lnTo>
                  <a:lnTo>
                    <a:pt x="19448" y="115929"/>
                  </a:lnTo>
                  <a:lnTo>
                    <a:pt x="23462" y="126272"/>
                  </a:lnTo>
                  <a:lnTo>
                    <a:pt x="27324" y="136662"/>
                  </a:lnTo>
                  <a:lnTo>
                    <a:pt x="31076" y="147090"/>
                  </a:lnTo>
                  <a:lnTo>
                    <a:pt x="34751" y="157548"/>
                  </a:lnTo>
                  <a:lnTo>
                    <a:pt x="38369" y="168033"/>
                  </a:lnTo>
                  <a:lnTo>
                    <a:pt x="41782" y="178701"/>
                  </a:lnTo>
                  <a:lnTo>
                    <a:pt x="44694" y="189854"/>
                  </a:lnTo>
                  <a:lnTo>
                    <a:pt x="46955" y="201543"/>
                  </a:lnTo>
                  <a:lnTo>
                    <a:pt x="47602" y="210958"/>
                  </a:lnTo>
                  <a:lnTo>
                    <a:pt x="46036" y="213928"/>
                  </a:lnTo>
                  <a:lnTo>
                    <a:pt x="43533" y="210496"/>
                  </a:lnTo>
                  <a:lnTo>
                    <a:pt x="40838" y="202332"/>
                  </a:lnTo>
                  <a:lnTo>
                    <a:pt x="38424" y="190967"/>
                  </a:lnTo>
                  <a:lnTo>
                    <a:pt x="36482" y="177497"/>
                  </a:lnTo>
                  <a:lnTo>
                    <a:pt x="35018" y="162810"/>
                  </a:lnTo>
                  <a:lnTo>
                    <a:pt x="33957" y="147689"/>
                  </a:lnTo>
                  <a:lnTo>
                    <a:pt x="33212" y="132574"/>
                  </a:lnTo>
                  <a:lnTo>
                    <a:pt x="32864" y="117634"/>
                  </a:lnTo>
                  <a:lnTo>
                    <a:pt x="33156" y="102902"/>
                  </a:lnTo>
                  <a:lnTo>
                    <a:pt x="34170" y="88361"/>
                  </a:lnTo>
                  <a:lnTo>
                    <a:pt x="36004" y="74134"/>
                  </a:lnTo>
                  <a:lnTo>
                    <a:pt x="38838" y="60493"/>
                  </a:lnTo>
                  <a:lnTo>
                    <a:pt x="42677" y="47544"/>
                  </a:lnTo>
                  <a:lnTo>
                    <a:pt x="47544" y="35558"/>
                  </a:lnTo>
                  <a:lnTo>
                    <a:pt x="53560" y="25033"/>
                  </a:lnTo>
                  <a:lnTo>
                    <a:pt x="60681" y="16113"/>
                  </a:lnTo>
                  <a:lnTo>
                    <a:pt x="68733" y="8953"/>
                  </a:lnTo>
                  <a:lnTo>
                    <a:pt x="77508" y="3885"/>
                  </a:lnTo>
                  <a:lnTo>
                    <a:pt x="86816" y="893"/>
                  </a:lnTo>
                  <a:lnTo>
                    <a:pt x="96507" y="0"/>
                  </a:lnTo>
                  <a:lnTo>
                    <a:pt x="106464" y="1438"/>
                  </a:lnTo>
                  <a:lnTo>
                    <a:pt x="116601" y="5106"/>
                  </a:lnTo>
                  <a:lnTo>
                    <a:pt x="126695" y="10653"/>
                  </a:lnTo>
                  <a:lnTo>
                    <a:pt x="136400" y="17654"/>
                  </a:lnTo>
                  <a:lnTo>
                    <a:pt x="145558" y="25730"/>
                  </a:lnTo>
                  <a:lnTo>
                    <a:pt x="154182" y="34573"/>
                  </a:lnTo>
                  <a:lnTo>
                    <a:pt x="162361" y="43952"/>
                  </a:lnTo>
                  <a:lnTo>
                    <a:pt x="170194" y="53708"/>
                  </a:lnTo>
                  <a:lnTo>
                    <a:pt x="177608" y="63884"/>
                  </a:lnTo>
                  <a:lnTo>
                    <a:pt x="184368" y="74708"/>
                  </a:lnTo>
                  <a:lnTo>
                    <a:pt x="190394" y="86254"/>
                  </a:lnTo>
                  <a:lnTo>
                    <a:pt x="195593" y="98449"/>
                  </a:lnTo>
                  <a:lnTo>
                    <a:pt x="199788" y="111168"/>
                  </a:lnTo>
                  <a:lnTo>
                    <a:pt x="202984" y="124277"/>
                  </a:lnTo>
                  <a:lnTo>
                    <a:pt x="205486" y="137504"/>
                  </a:lnTo>
                  <a:lnTo>
                    <a:pt x="207789" y="150457"/>
                  </a:lnTo>
                  <a:lnTo>
                    <a:pt x="210191" y="162936"/>
                  </a:lnTo>
                  <a:lnTo>
                    <a:pt x="212647" y="174672"/>
                  </a:lnTo>
                  <a:lnTo>
                    <a:pt x="215103" y="186489"/>
                  </a:lnTo>
                  <a:lnTo>
                    <a:pt x="217778" y="200542"/>
                  </a:lnTo>
                  <a:lnTo>
                    <a:pt x="221099" y="220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11150" y="1785915"/>
              <a:ext cx="375678" cy="540884"/>
            </a:xfrm>
            <a:custGeom>
              <a:avLst/>
              <a:gdLst/>
              <a:ahLst/>
              <a:cxnLst/>
              <a:rect l="0" t="0" r="0" b="0"/>
              <a:pathLst>
                <a:path w="375678" h="540884">
                  <a:moveTo>
                    <a:pt x="294798" y="119743"/>
                  </a:moveTo>
                  <a:lnTo>
                    <a:pt x="300598" y="108075"/>
                  </a:lnTo>
                  <a:lnTo>
                    <a:pt x="305523" y="97585"/>
                  </a:lnTo>
                  <a:lnTo>
                    <a:pt x="310021" y="87279"/>
                  </a:lnTo>
                  <a:lnTo>
                    <a:pt x="314069" y="76805"/>
                  </a:lnTo>
                  <a:lnTo>
                    <a:pt x="317434" y="65813"/>
                  </a:lnTo>
                  <a:lnTo>
                    <a:pt x="320028" y="54184"/>
                  </a:lnTo>
                  <a:lnTo>
                    <a:pt x="321437" y="42449"/>
                  </a:lnTo>
                  <a:lnTo>
                    <a:pt x="320871" y="31639"/>
                  </a:lnTo>
                  <a:lnTo>
                    <a:pt x="318073" y="22268"/>
                  </a:lnTo>
                  <a:lnTo>
                    <a:pt x="313091" y="14504"/>
                  </a:lnTo>
                  <a:lnTo>
                    <a:pt x="306009" y="8432"/>
                  </a:lnTo>
                  <a:lnTo>
                    <a:pt x="297107" y="3915"/>
                  </a:lnTo>
                  <a:lnTo>
                    <a:pt x="287082" y="999"/>
                  </a:lnTo>
                  <a:lnTo>
                    <a:pt x="276909" y="0"/>
                  </a:lnTo>
                  <a:lnTo>
                    <a:pt x="267152" y="916"/>
                  </a:lnTo>
                  <a:lnTo>
                    <a:pt x="257978" y="3477"/>
                  </a:lnTo>
                  <a:lnTo>
                    <a:pt x="249357" y="7328"/>
                  </a:lnTo>
                  <a:lnTo>
                    <a:pt x="241192" y="12143"/>
                  </a:lnTo>
                  <a:lnTo>
                    <a:pt x="233538" y="17815"/>
                  </a:lnTo>
                  <a:lnTo>
                    <a:pt x="226609" y="24445"/>
                  </a:lnTo>
                  <a:lnTo>
                    <a:pt x="220465" y="32023"/>
                  </a:lnTo>
                  <a:lnTo>
                    <a:pt x="215185" y="40739"/>
                  </a:lnTo>
                  <a:lnTo>
                    <a:pt x="210935" y="51032"/>
                  </a:lnTo>
                  <a:lnTo>
                    <a:pt x="207712" y="63000"/>
                  </a:lnTo>
                  <a:lnTo>
                    <a:pt x="205530" y="76445"/>
                  </a:lnTo>
                  <a:lnTo>
                    <a:pt x="204507" y="91065"/>
                  </a:lnTo>
                  <a:lnTo>
                    <a:pt x="204601" y="106557"/>
                  </a:lnTo>
                  <a:lnTo>
                    <a:pt x="205798" y="122348"/>
                  </a:lnTo>
                  <a:lnTo>
                    <a:pt x="208196" y="137634"/>
                  </a:lnTo>
                  <a:lnTo>
                    <a:pt x="211736" y="152017"/>
                  </a:lnTo>
                  <a:lnTo>
                    <a:pt x="216230" y="165299"/>
                  </a:lnTo>
                  <a:lnTo>
                    <a:pt x="221463" y="177307"/>
                  </a:lnTo>
                  <a:lnTo>
                    <a:pt x="227249" y="188081"/>
                  </a:lnTo>
                  <a:lnTo>
                    <a:pt x="233761" y="197487"/>
                  </a:lnTo>
                  <a:lnTo>
                    <a:pt x="241496" y="205143"/>
                  </a:lnTo>
                  <a:lnTo>
                    <a:pt x="250618" y="210991"/>
                  </a:lnTo>
                  <a:lnTo>
                    <a:pt x="260677" y="214937"/>
                  </a:lnTo>
                  <a:lnTo>
                    <a:pt x="270814" y="216696"/>
                  </a:lnTo>
                  <a:lnTo>
                    <a:pt x="280519" y="216322"/>
                  </a:lnTo>
                  <a:lnTo>
                    <a:pt x="289644" y="214141"/>
                  </a:lnTo>
                  <a:lnTo>
                    <a:pt x="298225" y="210551"/>
                  </a:lnTo>
                  <a:lnTo>
                    <a:pt x="306360" y="205910"/>
                  </a:lnTo>
                  <a:lnTo>
                    <a:pt x="313992" y="200187"/>
                  </a:lnTo>
                  <a:lnTo>
                    <a:pt x="320906" y="192991"/>
                  </a:lnTo>
                  <a:lnTo>
                    <a:pt x="327043" y="184228"/>
                  </a:lnTo>
                  <a:lnTo>
                    <a:pt x="332489" y="174242"/>
                  </a:lnTo>
                  <a:lnTo>
                    <a:pt x="337382" y="163622"/>
                  </a:lnTo>
                  <a:lnTo>
                    <a:pt x="341866" y="152866"/>
                  </a:lnTo>
                  <a:lnTo>
                    <a:pt x="346275" y="145379"/>
                  </a:lnTo>
                  <a:lnTo>
                    <a:pt x="350516" y="144934"/>
                  </a:lnTo>
                  <a:lnTo>
                    <a:pt x="354046" y="149857"/>
                  </a:lnTo>
                  <a:lnTo>
                    <a:pt x="357114" y="158170"/>
                  </a:lnTo>
                  <a:lnTo>
                    <a:pt x="360046" y="168745"/>
                  </a:lnTo>
                  <a:lnTo>
                    <a:pt x="363018" y="181101"/>
                  </a:lnTo>
                  <a:lnTo>
                    <a:pt x="366087" y="194882"/>
                  </a:lnTo>
                  <a:lnTo>
                    <a:pt x="369094" y="209592"/>
                  </a:lnTo>
                  <a:lnTo>
                    <a:pt x="371716" y="224635"/>
                  </a:lnTo>
                  <a:lnTo>
                    <a:pt x="373799" y="239658"/>
                  </a:lnTo>
                  <a:lnTo>
                    <a:pt x="375193" y="254682"/>
                  </a:lnTo>
                  <a:lnTo>
                    <a:pt x="375677" y="269992"/>
                  </a:lnTo>
                  <a:lnTo>
                    <a:pt x="375222" y="285735"/>
                  </a:lnTo>
                  <a:lnTo>
                    <a:pt x="373951" y="301749"/>
                  </a:lnTo>
                  <a:lnTo>
                    <a:pt x="372034" y="317661"/>
                  </a:lnTo>
                  <a:lnTo>
                    <a:pt x="369632" y="333257"/>
                  </a:lnTo>
                  <a:lnTo>
                    <a:pt x="366716" y="348493"/>
                  </a:lnTo>
                  <a:lnTo>
                    <a:pt x="363081" y="363411"/>
                  </a:lnTo>
                  <a:lnTo>
                    <a:pt x="358668" y="378067"/>
                  </a:lnTo>
                  <a:lnTo>
                    <a:pt x="353400" y="392197"/>
                  </a:lnTo>
                  <a:lnTo>
                    <a:pt x="347106" y="405239"/>
                  </a:lnTo>
                  <a:lnTo>
                    <a:pt x="339791" y="416976"/>
                  </a:lnTo>
                  <a:lnTo>
                    <a:pt x="331437" y="427503"/>
                  </a:lnTo>
                  <a:lnTo>
                    <a:pt x="321927" y="437042"/>
                  </a:lnTo>
                  <a:lnTo>
                    <a:pt x="311302" y="445827"/>
                  </a:lnTo>
                  <a:lnTo>
                    <a:pt x="299574" y="453898"/>
                  </a:lnTo>
                  <a:lnTo>
                    <a:pt x="286645" y="461107"/>
                  </a:lnTo>
                  <a:lnTo>
                    <a:pt x="272577" y="467442"/>
                  </a:lnTo>
                  <a:lnTo>
                    <a:pt x="257554" y="473021"/>
                  </a:lnTo>
                  <a:lnTo>
                    <a:pt x="241792" y="478003"/>
                  </a:lnTo>
                  <a:lnTo>
                    <a:pt x="225495" y="482540"/>
                  </a:lnTo>
                  <a:lnTo>
                    <a:pt x="209146" y="486758"/>
                  </a:lnTo>
                  <a:lnTo>
                    <a:pt x="193476" y="490750"/>
                  </a:lnTo>
                  <a:lnTo>
                    <a:pt x="178824" y="494583"/>
                  </a:lnTo>
                  <a:lnTo>
                    <a:pt x="165020" y="498141"/>
                  </a:lnTo>
                  <a:lnTo>
                    <a:pt x="151595" y="501151"/>
                  </a:lnTo>
                  <a:lnTo>
                    <a:pt x="138231" y="503516"/>
                  </a:lnTo>
                  <a:lnTo>
                    <a:pt x="124947" y="505613"/>
                  </a:lnTo>
                  <a:lnTo>
                    <a:pt x="112014" y="508167"/>
                  </a:lnTo>
                  <a:lnTo>
                    <a:pt x="99568" y="511552"/>
                  </a:lnTo>
                  <a:lnTo>
                    <a:pt x="87598" y="515642"/>
                  </a:lnTo>
                  <a:lnTo>
                    <a:pt x="76027" y="520005"/>
                  </a:lnTo>
                  <a:lnTo>
                    <a:pt x="64767" y="524343"/>
                  </a:lnTo>
                  <a:lnTo>
                    <a:pt x="53805" y="528388"/>
                  </a:lnTo>
                  <a:lnTo>
                    <a:pt x="41920" y="532221"/>
                  </a:lnTo>
                  <a:lnTo>
                    <a:pt x="25831" y="536175"/>
                  </a:lnTo>
                  <a:lnTo>
                    <a:pt x="0" y="540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268046" y="1341611"/>
            <a:ext cx="3739270" cy="913884"/>
            <a:chOff x="5268046" y="1341611"/>
            <a:chExt cx="3739270" cy="913884"/>
          </a:xfrm>
        </p:grpSpPr>
        <p:sp>
          <p:nvSpPr>
            <p:cNvPr id="37" name="Freeform 36"/>
            <p:cNvSpPr/>
            <p:nvPr/>
          </p:nvSpPr>
          <p:spPr>
            <a:xfrm>
              <a:off x="5268046" y="1341611"/>
              <a:ext cx="322587" cy="610388"/>
            </a:xfrm>
            <a:custGeom>
              <a:avLst/>
              <a:gdLst/>
              <a:ahLst/>
              <a:cxnLst/>
              <a:rect l="0" t="0" r="0" b="0"/>
              <a:pathLst>
                <a:path w="322587" h="610388">
                  <a:moveTo>
                    <a:pt x="322586" y="79736"/>
                  </a:moveTo>
                  <a:lnTo>
                    <a:pt x="316718" y="73801"/>
                  </a:lnTo>
                  <a:lnTo>
                    <a:pt x="311154" y="67597"/>
                  </a:lnTo>
                  <a:lnTo>
                    <a:pt x="305355" y="60505"/>
                  </a:lnTo>
                  <a:lnTo>
                    <a:pt x="299274" y="52738"/>
                  </a:lnTo>
                  <a:lnTo>
                    <a:pt x="292944" y="44740"/>
                  </a:lnTo>
                  <a:lnTo>
                    <a:pt x="286407" y="36803"/>
                  </a:lnTo>
                  <a:lnTo>
                    <a:pt x="279385" y="29202"/>
                  </a:lnTo>
                  <a:lnTo>
                    <a:pt x="271306" y="22257"/>
                  </a:lnTo>
                  <a:lnTo>
                    <a:pt x="261942" y="16078"/>
                  </a:lnTo>
                  <a:lnTo>
                    <a:pt x="251381" y="10761"/>
                  </a:lnTo>
                  <a:lnTo>
                    <a:pt x="239843" y="6481"/>
                  </a:lnTo>
                  <a:lnTo>
                    <a:pt x="227557" y="3234"/>
                  </a:lnTo>
                  <a:lnTo>
                    <a:pt x="214563" y="1035"/>
                  </a:lnTo>
                  <a:lnTo>
                    <a:pt x="200708" y="0"/>
                  </a:lnTo>
                  <a:lnTo>
                    <a:pt x="185992" y="85"/>
                  </a:lnTo>
                  <a:lnTo>
                    <a:pt x="170856" y="1277"/>
                  </a:lnTo>
                  <a:lnTo>
                    <a:pt x="156077" y="3671"/>
                  </a:lnTo>
                  <a:lnTo>
                    <a:pt x="142062" y="7212"/>
                  </a:lnTo>
                  <a:lnTo>
                    <a:pt x="128872" y="11877"/>
                  </a:lnTo>
                  <a:lnTo>
                    <a:pt x="116401" y="17757"/>
                  </a:lnTo>
                  <a:lnTo>
                    <a:pt x="104497" y="24796"/>
                  </a:lnTo>
                  <a:lnTo>
                    <a:pt x="93181" y="33133"/>
                  </a:lnTo>
                  <a:lnTo>
                    <a:pt x="82639" y="43163"/>
                  </a:lnTo>
                  <a:lnTo>
                    <a:pt x="72912" y="54947"/>
                  </a:lnTo>
                  <a:lnTo>
                    <a:pt x="63903" y="68097"/>
                  </a:lnTo>
                  <a:lnTo>
                    <a:pt x="55465" y="81986"/>
                  </a:lnTo>
                  <a:lnTo>
                    <a:pt x="47459" y="96174"/>
                  </a:lnTo>
                  <a:lnTo>
                    <a:pt x="39928" y="110274"/>
                  </a:lnTo>
                  <a:lnTo>
                    <a:pt x="33090" y="123888"/>
                  </a:lnTo>
                  <a:lnTo>
                    <a:pt x="27008" y="136864"/>
                  </a:lnTo>
                  <a:lnTo>
                    <a:pt x="21600" y="149561"/>
                  </a:lnTo>
                  <a:lnTo>
                    <a:pt x="16733" y="162699"/>
                  </a:lnTo>
                  <a:lnTo>
                    <a:pt x="12278" y="176663"/>
                  </a:lnTo>
                  <a:lnTo>
                    <a:pt x="8286" y="191656"/>
                  </a:lnTo>
                  <a:lnTo>
                    <a:pt x="4976" y="207865"/>
                  </a:lnTo>
                  <a:lnTo>
                    <a:pt x="2420" y="225261"/>
                  </a:lnTo>
                  <a:lnTo>
                    <a:pt x="704" y="243827"/>
                  </a:lnTo>
                  <a:lnTo>
                    <a:pt x="0" y="263645"/>
                  </a:lnTo>
                  <a:lnTo>
                    <a:pt x="307" y="284638"/>
                  </a:lnTo>
                  <a:lnTo>
                    <a:pt x="1479" y="306445"/>
                  </a:lnTo>
                  <a:lnTo>
                    <a:pt x="3329" y="328535"/>
                  </a:lnTo>
                  <a:lnTo>
                    <a:pt x="5686" y="350569"/>
                  </a:lnTo>
                  <a:lnTo>
                    <a:pt x="8573" y="372093"/>
                  </a:lnTo>
                  <a:lnTo>
                    <a:pt x="12187" y="392472"/>
                  </a:lnTo>
                  <a:lnTo>
                    <a:pt x="16578" y="411469"/>
                  </a:lnTo>
                  <a:lnTo>
                    <a:pt x="21491" y="429022"/>
                  </a:lnTo>
                  <a:lnTo>
                    <a:pt x="26482" y="445061"/>
                  </a:lnTo>
                  <a:lnTo>
                    <a:pt x="31287" y="459701"/>
                  </a:lnTo>
                  <a:lnTo>
                    <a:pt x="35987" y="473028"/>
                  </a:lnTo>
                  <a:lnTo>
                    <a:pt x="40902" y="485002"/>
                  </a:lnTo>
                  <a:lnTo>
                    <a:pt x="46214" y="495733"/>
                  </a:lnTo>
                  <a:lnTo>
                    <a:pt x="52105" y="505605"/>
                  </a:lnTo>
                  <a:lnTo>
                    <a:pt x="58824" y="515163"/>
                  </a:lnTo>
                  <a:lnTo>
                    <a:pt x="66424" y="524747"/>
                  </a:lnTo>
                  <a:lnTo>
                    <a:pt x="74801" y="534491"/>
                  </a:lnTo>
                  <a:lnTo>
                    <a:pt x="83794" y="544419"/>
                  </a:lnTo>
                  <a:lnTo>
                    <a:pt x="93249" y="554504"/>
                  </a:lnTo>
                  <a:lnTo>
                    <a:pt x="103038" y="564548"/>
                  </a:lnTo>
                  <a:lnTo>
                    <a:pt x="113061" y="574211"/>
                  </a:lnTo>
                  <a:lnTo>
                    <a:pt x="123252" y="583328"/>
                  </a:lnTo>
                  <a:lnTo>
                    <a:pt x="133721" y="591583"/>
                  </a:lnTo>
                  <a:lnTo>
                    <a:pt x="144742" y="598450"/>
                  </a:lnTo>
                  <a:lnTo>
                    <a:pt x="156420" y="603765"/>
                  </a:lnTo>
                  <a:lnTo>
                    <a:pt x="168704" y="607520"/>
                  </a:lnTo>
                  <a:lnTo>
                    <a:pt x="181482" y="609681"/>
                  </a:lnTo>
                  <a:lnTo>
                    <a:pt x="194631" y="610387"/>
                  </a:lnTo>
                  <a:lnTo>
                    <a:pt x="207884" y="609575"/>
                  </a:lnTo>
                  <a:lnTo>
                    <a:pt x="220855" y="606911"/>
                  </a:lnTo>
                  <a:lnTo>
                    <a:pt x="233354" y="602384"/>
                  </a:lnTo>
                  <a:lnTo>
                    <a:pt x="245375" y="596413"/>
                  </a:lnTo>
                  <a:lnTo>
                    <a:pt x="256986" y="589651"/>
                  </a:lnTo>
                  <a:lnTo>
                    <a:pt x="268273" y="582556"/>
                  </a:lnTo>
                  <a:lnTo>
                    <a:pt x="279055" y="575469"/>
                  </a:lnTo>
                  <a:lnTo>
                    <a:pt x="290055" y="567906"/>
                  </a:lnTo>
                  <a:lnTo>
                    <a:pt x="303361" y="558093"/>
                  </a:lnTo>
                  <a:lnTo>
                    <a:pt x="322586" y="542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69116" y="1728394"/>
              <a:ext cx="180869" cy="230696"/>
            </a:xfrm>
            <a:custGeom>
              <a:avLst/>
              <a:gdLst/>
              <a:ahLst/>
              <a:cxnLst/>
              <a:rect l="0" t="0" r="0" b="0"/>
              <a:pathLst>
                <a:path w="180869" h="230696">
                  <a:moveTo>
                    <a:pt x="132086" y="19336"/>
                  </a:moveTo>
                  <a:lnTo>
                    <a:pt x="126084" y="10803"/>
                  </a:lnTo>
                  <a:lnTo>
                    <a:pt x="119239" y="5017"/>
                  </a:lnTo>
                  <a:lnTo>
                    <a:pt x="110847" y="1509"/>
                  </a:lnTo>
                  <a:lnTo>
                    <a:pt x="101047" y="0"/>
                  </a:lnTo>
                  <a:lnTo>
                    <a:pt x="90085" y="419"/>
                  </a:lnTo>
                  <a:lnTo>
                    <a:pt x="78233" y="2551"/>
                  </a:lnTo>
                  <a:lnTo>
                    <a:pt x="66054" y="6230"/>
                  </a:lnTo>
                  <a:lnTo>
                    <a:pt x="54354" y="11429"/>
                  </a:lnTo>
                  <a:lnTo>
                    <a:pt x="43538" y="17994"/>
                  </a:lnTo>
                  <a:lnTo>
                    <a:pt x="33804" y="25669"/>
                  </a:lnTo>
                  <a:lnTo>
                    <a:pt x="25331" y="34190"/>
                  </a:lnTo>
                  <a:lnTo>
                    <a:pt x="18081" y="43337"/>
                  </a:lnTo>
                  <a:lnTo>
                    <a:pt x="12024" y="53258"/>
                  </a:lnTo>
                  <a:lnTo>
                    <a:pt x="7238" y="64435"/>
                  </a:lnTo>
                  <a:lnTo>
                    <a:pt x="3647" y="77027"/>
                  </a:lnTo>
                  <a:lnTo>
                    <a:pt x="1216" y="90738"/>
                  </a:lnTo>
                  <a:lnTo>
                    <a:pt x="25" y="105013"/>
                  </a:lnTo>
                  <a:lnTo>
                    <a:pt x="0" y="119462"/>
                  </a:lnTo>
                  <a:lnTo>
                    <a:pt x="949" y="133741"/>
                  </a:lnTo>
                  <a:lnTo>
                    <a:pt x="2647" y="147474"/>
                  </a:lnTo>
                  <a:lnTo>
                    <a:pt x="4904" y="160517"/>
                  </a:lnTo>
                  <a:lnTo>
                    <a:pt x="7723" y="172748"/>
                  </a:lnTo>
                  <a:lnTo>
                    <a:pt x="11292" y="183978"/>
                  </a:lnTo>
                  <a:lnTo>
                    <a:pt x="15661" y="194197"/>
                  </a:lnTo>
                  <a:lnTo>
                    <a:pt x="20901" y="203384"/>
                  </a:lnTo>
                  <a:lnTo>
                    <a:pt x="27175" y="211417"/>
                  </a:lnTo>
                  <a:lnTo>
                    <a:pt x="34476" y="218333"/>
                  </a:lnTo>
                  <a:lnTo>
                    <a:pt x="42821" y="223978"/>
                  </a:lnTo>
                  <a:lnTo>
                    <a:pt x="52326" y="227948"/>
                  </a:lnTo>
                  <a:lnTo>
                    <a:pt x="62937" y="230169"/>
                  </a:lnTo>
                  <a:lnTo>
                    <a:pt x="74317" y="230695"/>
                  </a:lnTo>
                  <a:lnTo>
                    <a:pt x="85947" y="229536"/>
                  </a:lnTo>
                  <a:lnTo>
                    <a:pt x="97504" y="226868"/>
                  </a:lnTo>
                  <a:lnTo>
                    <a:pt x="108703" y="222976"/>
                  </a:lnTo>
                  <a:lnTo>
                    <a:pt x="119222" y="218156"/>
                  </a:lnTo>
                  <a:lnTo>
                    <a:pt x="128959" y="212655"/>
                  </a:lnTo>
                  <a:lnTo>
                    <a:pt x="137818" y="206505"/>
                  </a:lnTo>
                  <a:lnTo>
                    <a:pt x="145631" y="199547"/>
                  </a:lnTo>
                  <a:lnTo>
                    <a:pt x="152407" y="191754"/>
                  </a:lnTo>
                  <a:lnTo>
                    <a:pt x="158299" y="183232"/>
                  </a:lnTo>
                  <a:lnTo>
                    <a:pt x="163499" y="174134"/>
                  </a:lnTo>
                  <a:lnTo>
                    <a:pt x="168182" y="164595"/>
                  </a:lnTo>
                  <a:lnTo>
                    <a:pt x="172329" y="154409"/>
                  </a:lnTo>
                  <a:lnTo>
                    <a:pt x="175743" y="143054"/>
                  </a:lnTo>
                  <a:lnTo>
                    <a:pt x="178369" y="130347"/>
                  </a:lnTo>
                  <a:lnTo>
                    <a:pt x="180133" y="116729"/>
                  </a:lnTo>
                  <a:lnTo>
                    <a:pt x="180868" y="103049"/>
                  </a:lnTo>
                  <a:lnTo>
                    <a:pt x="180577" y="89812"/>
                  </a:lnTo>
                  <a:lnTo>
                    <a:pt x="179246" y="77163"/>
                  </a:lnTo>
                  <a:lnTo>
                    <a:pt x="176757" y="65062"/>
                  </a:lnTo>
                  <a:lnTo>
                    <a:pt x="173149" y="53420"/>
                  </a:lnTo>
                  <a:lnTo>
                    <a:pt x="168268" y="42620"/>
                  </a:lnTo>
                  <a:lnTo>
                    <a:pt x="161711" y="33490"/>
                  </a:lnTo>
                  <a:lnTo>
                    <a:pt x="153428" y="26348"/>
                  </a:lnTo>
                  <a:lnTo>
                    <a:pt x="144249" y="21031"/>
                  </a:lnTo>
                  <a:lnTo>
                    <a:pt x="134811" y="16637"/>
                  </a:lnTo>
                  <a:lnTo>
                    <a:pt x="124285" y="12783"/>
                  </a:lnTo>
                  <a:lnTo>
                    <a:pt x="111029" y="8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31217" y="1789860"/>
              <a:ext cx="259540" cy="178970"/>
            </a:xfrm>
            <a:custGeom>
              <a:avLst/>
              <a:gdLst/>
              <a:ahLst/>
              <a:cxnLst/>
              <a:rect l="0" t="0" r="0" b="0"/>
              <a:pathLst>
                <a:path w="259540" h="178970">
                  <a:moveTo>
                    <a:pt x="17384" y="115798"/>
                  </a:moveTo>
                  <a:lnTo>
                    <a:pt x="17450" y="127466"/>
                  </a:lnTo>
                  <a:lnTo>
                    <a:pt x="18091" y="137955"/>
                  </a:lnTo>
                  <a:lnTo>
                    <a:pt x="19346" y="148207"/>
                  </a:lnTo>
                  <a:lnTo>
                    <a:pt x="19693" y="156660"/>
                  </a:lnTo>
                  <a:lnTo>
                    <a:pt x="17724" y="160633"/>
                  </a:lnTo>
                  <a:lnTo>
                    <a:pt x="14601" y="160030"/>
                  </a:lnTo>
                  <a:lnTo>
                    <a:pt x="11082" y="156023"/>
                  </a:lnTo>
                  <a:lnTo>
                    <a:pt x="7615" y="149408"/>
                  </a:lnTo>
                  <a:lnTo>
                    <a:pt x="4612" y="140363"/>
                  </a:lnTo>
                  <a:lnTo>
                    <a:pt x="2239" y="129154"/>
                  </a:lnTo>
                  <a:lnTo>
                    <a:pt x="633" y="116346"/>
                  </a:lnTo>
                  <a:lnTo>
                    <a:pt x="0" y="102664"/>
                  </a:lnTo>
                  <a:lnTo>
                    <a:pt x="351" y="88604"/>
                  </a:lnTo>
                  <a:lnTo>
                    <a:pt x="1551" y="74584"/>
                  </a:lnTo>
                  <a:lnTo>
                    <a:pt x="3419" y="61021"/>
                  </a:lnTo>
                  <a:lnTo>
                    <a:pt x="5797" y="48101"/>
                  </a:lnTo>
                  <a:lnTo>
                    <a:pt x="9036" y="36290"/>
                  </a:lnTo>
                  <a:lnTo>
                    <a:pt x="13953" y="26407"/>
                  </a:lnTo>
                  <a:lnTo>
                    <a:pt x="20849" y="18732"/>
                  </a:lnTo>
                  <a:lnTo>
                    <a:pt x="29243" y="13391"/>
                  </a:lnTo>
                  <a:lnTo>
                    <a:pt x="38180" y="10614"/>
                  </a:lnTo>
                  <a:lnTo>
                    <a:pt x="47040" y="10265"/>
                  </a:lnTo>
                  <a:lnTo>
                    <a:pt x="55579" y="11942"/>
                  </a:lnTo>
                  <a:lnTo>
                    <a:pt x="63759" y="15185"/>
                  </a:lnTo>
                  <a:lnTo>
                    <a:pt x="71621" y="19585"/>
                  </a:lnTo>
                  <a:lnTo>
                    <a:pt x="79069" y="24975"/>
                  </a:lnTo>
                  <a:lnTo>
                    <a:pt x="85858" y="31415"/>
                  </a:lnTo>
                  <a:lnTo>
                    <a:pt x="91912" y="38857"/>
                  </a:lnTo>
                  <a:lnTo>
                    <a:pt x="97301" y="47141"/>
                  </a:lnTo>
                  <a:lnTo>
                    <a:pt x="102157" y="56080"/>
                  </a:lnTo>
                  <a:lnTo>
                    <a:pt x="106591" y="65423"/>
                  </a:lnTo>
                  <a:lnTo>
                    <a:pt x="110059" y="72234"/>
                  </a:lnTo>
                  <a:lnTo>
                    <a:pt x="111908" y="72990"/>
                  </a:lnTo>
                  <a:lnTo>
                    <a:pt x="112648" y="68771"/>
                  </a:lnTo>
                  <a:lnTo>
                    <a:pt x="113169" y="61352"/>
                  </a:lnTo>
                  <a:lnTo>
                    <a:pt x="114413" y="52199"/>
                  </a:lnTo>
                  <a:lnTo>
                    <a:pt x="116802" y="42215"/>
                  </a:lnTo>
                  <a:lnTo>
                    <a:pt x="120503" y="32192"/>
                  </a:lnTo>
                  <a:lnTo>
                    <a:pt x="125639" y="22968"/>
                  </a:lnTo>
                  <a:lnTo>
                    <a:pt x="132124" y="14911"/>
                  </a:lnTo>
                  <a:lnTo>
                    <a:pt x="139728" y="8326"/>
                  </a:lnTo>
                  <a:lnTo>
                    <a:pt x="148192" y="3639"/>
                  </a:lnTo>
                  <a:lnTo>
                    <a:pt x="157283" y="896"/>
                  </a:lnTo>
                  <a:lnTo>
                    <a:pt x="166654" y="0"/>
                  </a:lnTo>
                  <a:lnTo>
                    <a:pt x="175865" y="902"/>
                  </a:lnTo>
                  <a:lnTo>
                    <a:pt x="184687" y="3397"/>
                  </a:lnTo>
                  <a:lnTo>
                    <a:pt x="193085" y="7340"/>
                  </a:lnTo>
                  <a:lnTo>
                    <a:pt x="201111" y="12727"/>
                  </a:lnTo>
                  <a:lnTo>
                    <a:pt x="208842" y="19427"/>
                  </a:lnTo>
                  <a:lnTo>
                    <a:pt x="216187" y="27364"/>
                  </a:lnTo>
                  <a:lnTo>
                    <a:pt x="222901" y="36594"/>
                  </a:lnTo>
                  <a:lnTo>
                    <a:pt x="228901" y="47022"/>
                  </a:lnTo>
                  <a:lnTo>
                    <a:pt x="234253" y="58278"/>
                  </a:lnTo>
                  <a:lnTo>
                    <a:pt x="239082" y="69826"/>
                  </a:lnTo>
                  <a:lnTo>
                    <a:pt x="243512" y="81336"/>
                  </a:lnTo>
                  <a:lnTo>
                    <a:pt x="247489" y="92843"/>
                  </a:lnTo>
                  <a:lnTo>
                    <a:pt x="250787" y="104635"/>
                  </a:lnTo>
                  <a:lnTo>
                    <a:pt x="253341" y="116852"/>
                  </a:lnTo>
                  <a:lnTo>
                    <a:pt x="255229" y="129081"/>
                  </a:lnTo>
                  <a:lnTo>
                    <a:pt x="256785" y="141740"/>
                  </a:lnTo>
                  <a:lnTo>
                    <a:pt x="258143" y="157063"/>
                  </a:lnTo>
                  <a:lnTo>
                    <a:pt x="259539" y="178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74984" y="1785580"/>
              <a:ext cx="132079" cy="469915"/>
            </a:xfrm>
            <a:custGeom>
              <a:avLst/>
              <a:gdLst/>
              <a:ahLst/>
              <a:cxnLst/>
              <a:rect l="0" t="0" r="0" b="0"/>
              <a:pathLst>
                <a:path w="132079" h="469915">
                  <a:moveTo>
                    <a:pt x="0" y="162192"/>
                  </a:moveTo>
                  <a:lnTo>
                    <a:pt x="1" y="173994"/>
                  </a:lnTo>
                  <a:lnTo>
                    <a:pt x="0" y="185763"/>
                  </a:lnTo>
                  <a:lnTo>
                    <a:pt x="5" y="198667"/>
                  </a:lnTo>
                  <a:lnTo>
                    <a:pt x="178" y="213034"/>
                  </a:lnTo>
                  <a:lnTo>
                    <a:pt x="827" y="229306"/>
                  </a:lnTo>
                  <a:lnTo>
                    <a:pt x="2080" y="247517"/>
                  </a:lnTo>
                  <a:lnTo>
                    <a:pt x="3905" y="266753"/>
                  </a:lnTo>
                  <a:lnTo>
                    <a:pt x="6201" y="285425"/>
                  </a:lnTo>
                  <a:lnTo>
                    <a:pt x="8857" y="302688"/>
                  </a:lnTo>
                  <a:lnTo>
                    <a:pt x="11776" y="318884"/>
                  </a:lnTo>
                  <a:lnTo>
                    <a:pt x="14880" y="335126"/>
                  </a:lnTo>
                  <a:lnTo>
                    <a:pt x="18109" y="352089"/>
                  </a:lnTo>
                  <a:lnTo>
                    <a:pt x="21259" y="369791"/>
                  </a:lnTo>
                  <a:lnTo>
                    <a:pt x="23995" y="387847"/>
                  </a:lnTo>
                  <a:lnTo>
                    <a:pt x="26172" y="405959"/>
                  </a:lnTo>
                  <a:lnTo>
                    <a:pt x="27972" y="423667"/>
                  </a:lnTo>
                  <a:lnTo>
                    <a:pt x="29795" y="440317"/>
                  </a:lnTo>
                  <a:lnTo>
                    <a:pt x="31850" y="455576"/>
                  </a:lnTo>
                  <a:lnTo>
                    <a:pt x="33242" y="466723"/>
                  </a:lnTo>
                  <a:lnTo>
                    <a:pt x="32913" y="469914"/>
                  </a:lnTo>
                  <a:lnTo>
                    <a:pt x="31391" y="465615"/>
                  </a:lnTo>
                  <a:lnTo>
                    <a:pt x="29154" y="455795"/>
                  </a:lnTo>
                  <a:lnTo>
                    <a:pt x="26472" y="442208"/>
                  </a:lnTo>
                  <a:lnTo>
                    <a:pt x="23510" y="426103"/>
                  </a:lnTo>
                  <a:lnTo>
                    <a:pt x="20530" y="408164"/>
                  </a:lnTo>
                  <a:lnTo>
                    <a:pt x="17906" y="388644"/>
                  </a:lnTo>
                  <a:lnTo>
                    <a:pt x="15807" y="367792"/>
                  </a:lnTo>
                  <a:lnTo>
                    <a:pt x="14227" y="346049"/>
                  </a:lnTo>
                  <a:lnTo>
                    <a:pt x="13083" y="323988"/>
                  </a:lnTo>
                  <a:lnTo>
                    <a:pt x="12276" y="301961"/>
                  </a:lnTo>
                  <a:lnTo>
                    <a:pt x="11715" y="280270"/>
                  </a:lnTo>
                  <a:lnTo>
                    <a:pt x="11330" y="259243"/>
                  </a:lnTo>
                  <a:lnTo>
                    <a:pt x="11064" y="238984"/>
                  </a:lnTo>
                  <a:lnTo>
                    <a:pt x="10713" y="219259"/>
                  </a:lnTo>
                  <a:lnTo>
                    <a:pt x="9945" y="199627"/>
                  </a:lnTo>
                  <a:lnTo>
                    <a:pt x="8616" y="179824"/>
                  </a:lnTo>
                  <a:lnTo>
                    <a:pt x="6911" y="159928"/>
                  </a:lnTo>
                  <a:lnTo>
                    <a:pt x="5227" y="140256"/>
                  </a:lnTo>
                  <a:lnTo>
                    <a:pt x="3800" y="120982"/>
                  </a:lnTo>
                  <a:lnTo>
                    <a:pt x="2691" y="102124"/>
                  </a:lnTo>
                  <a:lnTo>
                    <a:pt x="1872" y="83621"/>
                  </a:lnTo>
                  <a:lnTo>
                    <a:pt x="1300" y="65415"/>
                  </a:lnTo>
                  <a:lnTo>
                    <a:pt x="1409" y="48088"/>
                  </a:lnTo>
                  <a:lnTo>
                    <a:pt x="3071" y="32810"/>
                  </a:lnTo>
                  <a:lnTo>
                    <a:pt x="6638" y="20068"/>
                  </a:lnTo>
                  <a:lnTo>
                    <a:pt x="11983" y="10192"/>
                  </a:lnTo>
                  <a:lnTo>
                    <a:pt x="18784" y="3674"/>
                  </a:lnTo>
                  <a:lnTo>
                    <a:pt x="26687" y="443"/>
                  </a:lnTo>
                  <a:lnTo>
                    <a:pt x="35230" y="0"/>
                  </a:lnTo>
                  <a:lnTo>
                    <a:pt x="43868" y="1729"/>
                  </a:lnTo>
                  <a:lnTo>
                    <a:pt x="52304" y="5075"/>
                  </a:lnTo>
                  <a:lnTo>
                    <a:pt x="60609" y="9907"/>
                  </a:lnTo>
                  <a:lnTo>
                    <a:pt x="69105" y="16497"/>
                  </a:lnTo>
                  <a:lnTo>
                    <a:pt x="77963" y="24849"/>
                  </a:lnTo>
                  <a:lnTo>
                    <a:pt x="86880" y="34557"/>
                  </a:lnTo>
                  <a:lnTo>
                    <a:pt x="95188" y="44990"/>
                  </a:lnTo>
                  <a:lnTo>
                    <a:pt x="102554" y="55717"/>
                  </a:lnTo>
                  <a:lnTo>
                    <a:pt x="108975" y="66681"/>
                  </a:lnTo>
                  <a:lnTo>
                    <a:pt x="114596" y="78102"/>
                  </a:lnTo>
                  <a:lnTo>
                    <a:pt x="119595" y="90080"/>
                  </a:lnTo>
                  <a:lnTo>
                    <a:pt x="123968" y="102581"/>
                  </a:lnTo>
                  <a:lnTo>
                    <a:pt x="127541" y="115513"/>
                  </a:lnTo>
                  <a:lnTo>
                    <a:pt x="130274" y="128763"/>
                  </a:lnTo>
                  <a:lnTo>
                    <a:pt x="131940" y="141917"/>
                  </a:lnTo>
                  <a:lnTo>
                    <a:pt x="132078" y="154289"/>
                  </a:lnTo>
                  <a:lnTo>
                    <a:pt x="130569" y="165565"/>
                  </a:lnTo>
                  <a:lnTo>
                    <a:pt x="127436" y="175609"/>
                  </a:lnTo>
                  <a:lnTo>
                    <a:pt x="122666" y="184291"/>
                  </a:lnTo>
                  <a:lnTo>
                    <a:pt x="116417" y="191687"/>
                  </a:lnTo>
                  <a:lnTo>
                    <a:pt x="108798" y="198011"/>
                  </a:lnTo>
                  <a:lnTo>
                    <a:pt x="99790" y="203509"/>
                  </a:lnTo>
                  <a:lnTo>
                    <a:pt x="89510" y="208396"/>
                  </a:lnTo>
                  <a:lnTo>
                    <a:pt x="78185" y="212680"/>
                  </a:lnTo>
                  <a:lnTo>
                    <a:pt x="66060" y="216187"/>
                  </a:lnTo>
                  <a:lnTo>
                    <a:pt x="53366" y="218881"/>
                  </a:lnTo>
                  <a:lnTo>
                    <a:pt x="40882" y="220864"/>
                  </a:lnTo>
                  <a:lnTo>
                    <a:pt x="28702" y="222492"/>
                  </a:lnTo>
                  <a:lnTo>
                    <a:pt x="15760" y="223910"/>
                  </a:lnTo>
                  <a:lnTo>
                    <a:pt x="0" y="225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24232" y="1824301"/>
              <a:ext cx="187665" cy="224919"/>
            </a:xfrm>
            <a:custGeom>
              <a:avLst/>
              <a:gdLst/>
              <a:ahLst/>
              <a:cxnLst/>
              <a:rect l="0" t="0" r="0" b="0"/>
              <a:pathLst>
                <a:path w="187665" h="224919">
                  <a:moveTo>
                    <a:pt x="113965" y="102414"/>
                  </a:moveTo>
                  <a:lnTo>
                    <a:pt x="119632" y="96412"/>
                  </a:lnTo>
                  <a:lnTo>
                    <a:pt x="123276" y="89567"/>
                  </a:lnTo>
                  <a:lnTo>
                    <a:pt x="125185" y="81179"/>
                  </a:lnTo>
                  <a:lnTo>
                    <a:pt x="125686" y="71552"/>
                  </a:lnTo>
                  <a:lnTo>
                    <a:pt x="125066" y="61238"/>
                  </a:lnTo>
                  <a:lnTo>
                    <a:pt x="123590" y="50634"/>
                  </a:lnTo>
                  <a:lnTo>
                    <a:pt x="121322" y="40109"/>
                  </a:lnTo>
                  <a:lnTo>
                    <a:pt x="118136" y="30057"/>
                  </a:lnTo>
                  <a:lnTo>
                    <a:pt x="114024" y="20652"/>
                  </a:lnTo>
                  <a:lnTo>
                    <a:pt x="108791" y="12357"/>
                  </a:lnTo>
                  <a:lnTo>
                    <a:pt x="101990" y="5989"/>
                  </a:lnTo>
                  <a:lnTo>
                    <a:pt x="93530" y="1828"/>
                  </a:lnTo>
                  <a:lnTo>
                    <a:pt x="83933" y="0"/>
                  </a:lnTo>
                  <a:lnTo>
                    <a:pt x="74113" y="735"/>
                  </a:lnTo>
                  <a:lnTo>
                    <a:pt x="64625" y="3896"/>
                  </a:lnTo>
                  <a:lnTo>
                    <a:pt x="55648" y="9084"/>
                  </a:lnTo>
                  <a:lnTo>
                    <a:pt x="47165" y="15838"/>
                  </a:lnTo>
                  <a:lnTo>
                    <a:pt x="39097" y="23748"/>
                  </a:lnTo>
                  <a:lnTo>
                    <a:pt x="31509" y="32647"/>
                  </a:lnTo>
                  <a:lnTo>
                    <a:pt x="24625" y="42598"/>
                  </a:lnTo>
                  <a:lnTo>
                    <a:pt x="18513" y="53549"/>
                  </a:lnTo>
                  <a:lnTo>
                    <a:pt x="13252" y="65342"/>
                  </a:lnTo>
                  <a:lnTo>
                    <a:pt x="9017" y="77791"/>
                  </a:lnTo>
                  <a:lnTo>
                    <a:pt x="5799" y="90728"/>
                  </a:lnTo>
                  <a:lnTo>
                    <a:pt x="3450" y="104178"/>
                  </a:lnTo>
                  <a:lnTo>
                    <a:pt x="1783" y="118346"/>
                  </a:lnTo>
                  <a:lnTo>
                    <a:pt x="626" y="133277"/>
                  </a:lnTo>
                  <a:lnTo>
                    <a:pt x="0" y="148559"/>
                  </a:lnTo>
                  <a:lnTo>
                    <a:pt x="102" y="163437"/>
                  </a:lnTo>
                  <a:lnTo>
                    <a:pt x="995" y="177509"/>
                  </a:lnTo>
                  <a:lnTo>
                    <a:pt x="2917" y="190397"/>
                  </a:lnTo>
                  <a:lnTo>
                    <a:pt x="6343" y="201602"/>
                  </a:lnTo>
                  <a:lnTo>
                    <a:pt x="11388" y="211010"/>
                  </a:lnTo>
                  <a:lnTo>
                    <a:pt x="17709" y="218344"/>
                  </a:lnTo>
                  <a:lnTo>
                    <a:pt x="24708" y="223005"/>
                  </a:lnTo>
                  <a:lnTo>
                    <a:pt x="31968" y="224918"/>
                  </a:lnTo>
                  <a:lnTo>
                    <a:pt x="39279" y="224443"/>
                  </a:lnTo>
                  <a:lnTo>
                    <a:pt x="46561" y="222082"/>
                  </a:lnTo>
                  <a:lnTo>
                    <a:pt x="53789" y="218310"/>
                  </a:lnTo>
                  <a:lnTo>
                    <a:pt x="60963" y="213359"/>
                  </a:lnTo>
                  <a:lnTo>
                    <a:pt x="68094" y="207220"/>
                  </a:lnTo>
                  <a:lnTo>
                    <a:pt x="75182" y="199981"/>
                  </a:lnTo>
                  <a:lnTo>
                    <a:pt x="81910" y="191663"/>
                  </a:lnTo>
                  <a:lnTo>
                    <a:pt x="87669" y="182170"/>
                  </a:lnTo>
                  <a:lnTo>
                    <a:pt x="92207" y="171553"/>
                  </a:lnTo>
                  <a:lnTo>
                    <a:pt x="95592" y="159829"/>
                  </a:lnTo>
                  <a:lnTo>
                    <a:pt x="98030" y="146903"/>
                  </a:lnTo>
                  <a:lnTo>
                    <a:pt x="99769" y="132921"/>
                  </a:lnTo>
                  <a:lnTo>
                    <a:pt x="101825" y="121088"/>
                  </a:lnTo>
                  <a:lnTo>
                    <a:pt x="105077" y="115822"/>
                  </a:lnTo>
                  <a:lnTo>
                    <a:pt x="109022" y="116633"/>
                  </a:lnTo>
                  <a:lnTo>
                    <a:pt x="113549" y="121448"/>
                  </a:lnTo>
                  <a:lnTo>
                    <a:pt x="118645" y="128463"/>
                  </a:lnTo>
                  <a:lnTo>
                    <a:pt x="124244" y="136367"/>
                  </a:lnTo>
                  <a:lnTo>
                    <a:pt x="130250" y="144447"/>
                  </a:lnTo>
                  <a:lnTo>
                    <a:pt x="136728" y="152247"/>
                  </a:lnTo>
                  <a:lnTo>
                    <a:pt x="143902" y="159376"/>
                  </a:lnTo>
                  <a:lnTo>
                    <a:pt x="151824" y="165703"/>
                  </a:lnTo>
                  <a:lnTo>
                    <a:pt x="159954" y="171147"/>
                  </a:lnTo>
                  <a:lnTo>
                    <a:pt x="168050" y="176101"/>
                  </a:lnTo>
                  <a:lnTo>
                    <a:pt x="176825" y="180999"/>
                  </a:lnTo>
                  <a:lnTo>
                    <a:pt x="187664" y="186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23477" y="1473989"/>
              <a:ext cx="30534" cy="484312"/>
            </a:xfrm>
            <a:custGeom>
              <a:avLst/>
              <a:gdLst/>
              <a:ahLst/>
              <a:cxnLst/>
              <a:rect l="0" t="0" r="0" b="0"/>
              <a:pathLst>
                <a:path w="30534" h="484312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5" y="27864"/>
                  </a:lnTo>
                  <a:lnTo>
                    <a:pt x="1684" y="39363"/>
                  </a:lnTo>
                  <a:lnTo>
                    <a:pt x="835" y="53120"/>
                  </a:lnTo>
                  <a:lnTo>
                    <a:pt x="242" y="69324"/>
                  </a:lnTo>
                  <a:lnTo>
                    <a:pt x="0" y="87220"/>
                  </a:lnTo>
                  <a:lnTo>
                    <a:pt x="365" y="105446"/>
                  </a:lnTo>
                  <a:lnTo>
                    <a:pt x="1420" y="123190"/>
                  </a:lnTo>
                  <a:lnTo>
                    <a:pt x="2941" y="140675"/>
                  </a:lnTo>
                  <a:lnTo>
                    <a:pt x="4502" y="158846"/>
                  </a:lnTo>
                  <a:lnTo>
                    <a:pt x="5850" y="178205"/>
                  </a:lnTo>
                  <a:lnTo>
                    <a:pt x="7075" y="198309"/>
                  </a:lnTo>
                  <a:lnTo>
                    <a:pt x="8505" y="218060"/>
                  </a:lnTo>
                  <a:lnTo>
                    <a:pt x="10319" y="236845"/>
                  </a:lnTo>
                  <a:lnTo>
                    <a:pt x="12538" y="255037"/>
                  </a:lnTo>
                  <a:lnTo>
                    <a:pt x="15106" y="273686"/>
                  </a:lnTo>
                  <a:lnTo>
                    <a:pt x="17943" y="293371"/>
                  </a:lnTo>
                  <a:lnTo>
                    <a:pt x="20815" y="313865"/>
                  </a:lnTo>
                  <a:lnTo>
                    <a:pt x="23356" y="334407"/>
                  </a:lnTo>
                  <a:lnTo>
                    <a:pt x="25395" y="354524"/>
                  </a:lnTo>
                  <a:lnTo>
                    <a:pt x="26931" y="373916"/>
                  </a:lnTo>
                  <a:lnTo>
                    <a:pt x="28044" y="392311"/>
                  </a:lnTo>
                  <a:lnTo>
                    <a:pt x="28830" y="409664"/>
                  </a:lnTo>
                  <a:lnTo>
                    <a:pt x="29378" y="425702"/>
                  </a:lnTo>
                  <a:lnTo>
                    <a:pt x="29813" y="441504"/>
                  </a:lnTo>
                  <a:lnTo>
                    <a:pt x="30176" y="459576"/>
                  </a:lnTo>
                  <a:lnTo>
                    <a:pt x="3053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27669" y="1674031"/>
              <a:ext cx="231627" cy="52643"/>
            </a:xfrm>
            <a:custGeom>
              <a:avLst/>
              <a:gdLst/>
              <a:ahLst/>
              <a:cxnLst/>
              <a:rect l="0" t="0" r="0" b="0"/>
              <a:pathLst>
                <a:path w="231627" h="52643">
                  <a:moveTo>
                    <a:pt x="231626" y="0"/>
                  </a:moveTo>
                  <a:lnTo>
                    <a:pt x="219892" y="67"/>
                  </a:lnTo>
                  <a:lnTo>
                    <a:pt x="208762" y="707"/>
                  </a:lnTo>
                  <a:lnTo>
                    <a:pt x="197163" y="2003"/>
                  </a:lnTo>
                  <a:lnTo>
                    <a:pt x="185003" y="3863"/>
                  </a:lnTo>
                  <a:lnTo>
                    <a:pt x="172342" y="6180"/>
                  </a:lnTo>
                  <a:lnTo>
                    <a:pt x="159286" y="8846"/>
                  </a:lnTo>
                  <a:lnTo>
                    <a:pt x="145934" y="11770"/>
                  </a:lnTo>
                  <a:lnTo>
                    <a:pt x="132369" y="14877"/>
                  </a:lnTo>
                  <a:lnTo>
                    <a:pt x="118653" y="18113"/>
                  </a:lnTo>
                  <a:lnTo>
                    <a:pt x="104834" y="21436"/>
                  </a:lnTo>
                  <a:lnTo>
                    <a:pt x="90945" y="24821"/>
                  </a:lnTo>
                  <a:lnTo>
                    <a:pt x="77016" y="28246"/>
                  </a:lnTo>
                  <a:lnTo>
                    <a:pt x="63283" y="31740"/>
                  </a:lnTo>
                  <a:lnTo>
                    <a:pt x="48632" y="35822"/>
                  </a:lnTo>
                  <a:lnTo>
                    <a:pt x="29541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69823" y="1831958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32"/>
                  </a:lnTo>
                  <a:lnTo>
                    <a:pt x="0" y="102758"/>
                  </a:lnTo>
                  <a:lnTo>
                    <a:pt x="0" y="117271"/>
                  </a:lnTo>
                  <a:lnTo>
                    <a:pt x="0" y="1342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59295" y="1737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75109" y="1568746"/>
              <a:ext cx="170561" cy="391692"/>
            </a:xfrm>
            <a:custGeom>
              <a:avLst/>
              <a:gdLst/>
              <a:ahLst/>
              <a:cxnLst/>
              <a:rect l="0" t="0" r="0" b="0"/>
              <a:pathLst>
                <a:path w="170561" h="391692">
                  <a:moveTo>
                    <a:pt x="0" y="0"/>
                  </a:moveTo>
                  <a:lnTo>
                    <a:pt x="66" y="14535"/>
                  </a:lnTo>
                  <a:lnTo>
                    <a:pt x="706" y="27165"/>
                  </a:lnTo>
                  <a:lnTo>
                    <a:pt x="1999" y="39084"/>
                  </a:lnTo>
                  <a:lnTo>
                    <a:pt x="3685" y="51084"/>
                  </a:lnTo>
                  <a:lnTo>
                    <a:pt x="5354" y="64221"/>
                  </a:lnTo>
                  <a:lnTo>
                    <a:pt x="6772" y="78954"/>
                  </a:lnTo>
                  <a:lnTo>
                    <a:pt x="8043" y="94755"/>
                  </a:lnTo>
                  <a:lnTo>
                    <a:pt x="9502" y="110442"/>
                  </a:lnTo>
                  <a:lnTo>
                    <a:pt x="11330" y="125328"/>
                  </a:lnTo>
                  <a:lnTo>
                    <a:pt x="13387" y="139405"/>
                  </a:lnTo>
                  <a:lnTo>
                    <a:pt x="15316" y="153071"/>
                  </a:lnTo>
                  <a:lnTo>
                    <a:pt x="16910" y="166636"/>
                  </a:lnTo>
                  <a:lnTo>
                    <a:pt x="18133" y="180407"/>
                  </a:lnTo>
                  <a:lnTo>
                    <a:pt x="19028" y="194738"/>
                  </a:lnTo>
                  <a:lnTo>
                    <a:pt x="19669" y="209753"/>
                  </a:lnTo>
                  <a:lnTo>
                    <a:pt x="20287" y="225078"/>
                  </a:lnTo>
                  <a:lnTo>
                    <a:pt x="21242" y="239980"/>
                  </a:lnTo>
                  <a:lnTo>
                    <a:pt x="22699" y="254077"/>
                  </a:lnTo>
                  <a:lnTo>
                    <a:pt x="24493" y="267490"/>
                  </a:lnTo>
                  <a:lnTo>
                    <a:pt x="26237" y="280644"/>
                  </a:lnTo>
                  <a:lnTo>
                    <a:pt x="27704" y="293828"/>
                  </a:lnTo>
                  <a:lnTo>
                    <a:pt x="28840" y="307158"/>
                  </a:lnTo>
                  <a:lnTo>
                    <a:pt x="29676" y="320654"/>
                  </a:lnTo>
                  <a:lnTo>
                    <a:pt x="30264" y="334269"/>
                  </a:lnTo>
                  <a:lnTo>
                    <a:pt x="30317" y="346985"/>
                  </a:lnTo>
                  <a:lnTo>
                    <a:pt x="28632" y="356771"/>
                  </a:lnTo>
                  <a:lnTo>
                    <a:pt x="25199" y="361095"/>
                  </a:lnTo>
                  <a:lnTo>
                    <a:pt x="22247" y="358931"/>
                  </a:lnTo>
                  <a:lnTo>
                    <a:pt x="20881" y="352629"/>
                  </a:lnTo>
                  <a:lnTo>
                    <a:pt x="20995" y="343773"/>
                  </a:lnTo>
                  <a:lnTo>
                    <a:pt x="22203" y="333239"/>
                  </a:lnTo>
                  <a:lnTo>
                    <a:pt x="24167" y="321736"/>
                  </a:lnTo>
                  <a:lnTo>
                    <a:pt x="26641" y="309938"/>
                  </a:lnTo>
                  <a:lnTo>
                    <a:pt x="29464" y="298222"/>
                  </a:lnTo>
                  <a:lnTo>
                    <a:pt x="32685" y="286727"/>
                  </a:lnTo>
                  <a:lnTo>
                    <a:pt x="36536" y="275466"/>
                  </a:lnTo>
                  <a:lnTo>
                    <a:pt x="41102" y="264419"/>
                  </a:lnTo>
                  <a:lnTo>
                    <a:pt x="46646" y="254032"/>
                  </a:lnTo>
                  <a:lnTo>
                    <a:pt x="53658" y="245187"/>
                  </a:lnTo>
                  <a:lnTo>
                    <a:pt x="62265" y="238243"/>
                  </a:lnTo>
                  <a:lnTo>
                    <a:pt x="72130" y="233241"/>
                  </a:lnTo>
                  <a:lnTo>
                    <a:pt x="82662" y="230168"/>
                  </a:lnTo>
                  <a:lnTo>
                    <a:pt x="93442" y="228809"/>
                  </a:lnTo>
                  <a:lnTo>
                    <a:pt x="104101" y="228996"/>
                  </a:lnTo>
                  <a:lnTo>
                    <a:pt x="114250" y="230701"/>
                  </a:lnTo>
                  <a:lnTo>
                    <a:pt x="123734" y="233772"/>
                  </a:lnTo>
                  <a:lnTo>
                    <a:pt x="132423" y="238118"/>
                  </a:lnTo>
                  <a:lnTo>
                    <a:pt x="140120" y="243784"/>
                  </a:lnTo>
                  <a:lnTo>
                    <a:pt x="146820" y="250669"/>
                  </a:lnTo>
                  <a:lnTo>
                    <a:pt x="152659" y="258564"/>
                  </a:lnTo>
                  <a:lnTo>
                    <a:pt x="157826" y="267233"/>
                  </a:lnTo>
                  <a:lnTo>
                    <a:pt x="162480" y="276471"/>
                  </a:lnTo>
                  <a:lnTo>
                    <a:pt x="166439" y="286114"/>
                  </a:lnTo>
                  <a:lnTo>
                    <a:pt x="169194" y="296039"/>
                  </a:lnTo>
                  <a:lnTo>
                    <a:pt x="170560" y="306160"/>
                  </a:lnTo>
                  <a:lnTo>
                    <a:pt x="170495" y="316413"/>
                  </a:lnTo>
                  <a:lnTo>
                    <a:pt x="168930" y="326757"/>
                  </a:lnTo>
                  <a:lnTo>
                    <a:pt x="165979" y="337152"/>
                  </a:lnTo>
                  <a:lnTo>
                    <a:pt x="161729" y="347252"/>
                  </a:lnTo>
                  <a:lnTo>
                    <a:pt x="156135" y="356428"/>
                  </a:lnTo>
                  <a:lnTo>
                    <a:pt x="149300" y="364414"/>
                  </a:lnTo>
                  <a:lnTo>
                    <a:pt x="141442" y="371266"/>
                  </a:lnTo>
                  <a:lnTo>
                    <a:pt x="132797" y="377185"/>
                  </a:lnTo>
                  <a:lnTo>
                    <a:pt x="123572" y="382381"/>
                  </a:lnTo>
                  <a:lnTo>
                    <a:pt x="113768" y="386720"/>
                  </a:lnTo>
                  <a:lnTo>
                    <a:pt x="103202" y="389738"/>
                  </a:lnTo>
                  <a:lnTo>
                    <a:pt x="91847" y="391294"/>
                  </a:lnTo>
                  <a:lnTo>
                    <a:pt x="80216" y="391691"/>
                  </a:lnTo>
                  <a:lnTo>
                    <a:pt x="68031" y="391552"/>
                  </a:lnTo>
                  <a:lnTo>
                    <a:pt x="53102" y="390865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43565" y="1495046"/>
              <a:ext cx="211338" cy="496079"/>
            </a:xfrm>
            <a:custGeom>
              <a:avLst/>
              <a:gdLst/>
              <a:ahLst/>
              <a:cxnLst/>
              <a:rect l="0" t="0" r="0" b="0"/>
              <a:pathLst>
                <a:path w="211338" h="496079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2003" y="38457"/>
                  </a:lnTo>
                  <a:lnTo>
                    <a:pt x="3863" y="53819"/>
                  </a:lnTo>
                  <a:lnTo>
                    <a:pt x="6179" y="69167"/>
                  </a:lnTo>
                  <a:lnTo>
                    <a:pt x="8842" y="83800"/>
                  </a:lnTo>
                  <a:lnTo>
                    <a:pt x="11593" y="97696"/>
                  </a:lnTo>
                  <a:lnTo>
                    <a:pt x="14052" y="111234"/>
                  </a:lnTo>
                  <a:lnTo>
                    <a:pt x="16038" y="124705"/>
                  </a:lnTo>
                  <a:lnTo>
                    <a:pt x="17710" y="138243"/>
                  </a:lnTo>
                  <a:lnTo>
                    <a:pt x="19447" y="151885"/>
                  </a:lnTo>
                  <a:lnTo>
                    <a:pt x="21464" y="165628"/>
                  </a:lnTo>
                  <a:lnTo>
                    <a:pt x="23652" y="179453"/>
                  </a:lnTo>
                  <a:lnTo>
                    <a:pt x="25667" y="193343"/>
                  </a:lnTo>
                  <a:lnTo>
                    <a:pt x="27325" y="207277"/>
                  </a:lnTo>
                  <a:lnTo>
                    <a:pt x="28759" y="221245"/>
                  </a:lnTo>
                  <a:lnTo>
                    <a:pt x="30329" y="235235"/>
                  </a:lnTo>
                  <a:lnTo>
                    <a:pt x="32237" y="249254"/>
                  </a:lnTo>
                  <a:lnTo>
                    <a:pt x="34519" y="263789"/>
                  </a:lnTo>
                  <a:lnTo>
                    <a:pt x="37129" y="279757"/>
                  </a:lnTo>
                  <a:lnTo>
                    <a:pt x="39994" y="297536"/>
                  </a:lnTo>
                  <a:lnTo>
                    <a:pt x="42886" y="316699"/>
                  </a:lnTo>
                  <a:lnTo>
                    <a:pt x="45440" y="336325"/>
                  </a:lnTo>
                  <a:lnTo>
                    <a:pt x="47487" y="355817"/>
                  </a:lnTo>
                  <a:lnTo>
                    <a:pt x="49029" y="374784"/>
                  </a:lnTo>
                  <a:lnTo>
                    <a:pt x="50146" y="392893"/>
                  </a:lnTo>
                  <a:lnTo>
                    <a:pt x="50939" y="410035"/>
                  </a:lnTo>
                  <a:lnTo>
                    <a:pt x="51681" y="425138"/>
                  </a:lnTo>
                  <a:lnTo>
                    <a:pt x="53473" y="435103"/>
                  </a:lnTo>
                  <a:lnTo>
                    <a:pt x="56745" y="438345"/>
                  </a:lnTo>
                  <a:lnTo>
                    <a:pt x="60305" y="436638"/>
                  </a:lnTo>
                  <a:lnTo>
                    <a:pt x="64122" y="431916"/>
                  </a:lnTo>
                  <a:lnTo>
                    <a:pt x="68827" y="425659"/>
                  </a:lnTo>
                  <a:lnTo>
                    <a:pt x="74726" y="418730"/>
                  </a:lnTo>
                  <a:lnTo>
                    <a:pt x="81612" y="411557"/>
                  </a:lnTo>
                  <a:lnTo>
                    <a:pt x="88985" y="404328"/>
                  </a:lnTo>
                  <a:lnTo>
                    <a:pt x="96499" y="397116"/>
                  </a:lnTo>
                  <a:lnTo>
                    <a:pt x="104149" y="389941"/>
                  </a:lnTo>
                  <a:lnTo>
                    <a:pt x="112188" y="382806"/>
                  </a:lnTo>
                  <a:lnTo>
                    <a:pt x="120741" y="375703"/>
                  </a:lnTo>
                  <a:lnTo>
                    <a:pt x="129790" y="368625"/>
                  </a:lnTo>
                  <a:lnTo>
                    <a:pt x="139250" y="361565"/>
                  </a:lnTo>
                  <a:lnTo>
                    <a:pt x="149020" y="354518"/>
                  </a:lnTo>
                  <a:lnTo>
                    <a:pt x="158854" y="347480"/>
                  </a:lnTo>
                  <a:lnTo>
                    <a:pt x="168376" y="340448"/>
                  </a:lnTo>
                  <a:lnTo>
                    <a:pt x="177402" y="333416"/>
                  </a:lnTo>
                  <a:lnTo>
                    <a:pt x="185767" y="326218"/>
                  </a:lnTo>
                  <a:lnTo>
                    <a:pt x="193240" y="318547"/>
                  </a:lnTo>
                  <a:lnTo>
                    <a:pt x="199775" y="310272"/>
                  </a:lnTo>
                  <a:lnTo>
                    <a:pt x="205163" y="301426"/>
                  </a:lnTo>
                  <a:lnTo>
                    <a:pt x="208962" y="292109"/>
                  </a:lnTo>
                  <a:lnTo>
                    <a:pt x="211062" y="282442"/>
                  </a:lnTo>
                  <a:lnTo>
                    <a:pt x="211337" y="272850"/>
                  </a:lnTo>
                  <a:lnTo>
                    <a:pt x="209478" y="264023"/>
                  </a:lnTo>
                  <a:lnTo>
                    <a:pt x="205517" y="256285"/>
                  </a:lnTo>
                  <a:lnTo>
                    <a:pt x="199604" y="249939"/>
                  </a:lnTo>
                  <a:lnTo>
                    <a:pt x="191823" y="245426"/>
                  </a:lnTo>
                  <a:lnTo>
                    <a:pt x="182412" y="242805"/>
                  </a:lnTo>
                  <a:lnTo>
                    <a:pt x="171858" y="241993"/>
                  </a:lnTo>
                  <a:lnTo>
                    <a:pt x="160790" y="242953"/>
                  </a:lnTo>
                  <a:lnTo>
                    <a:pt x="149614" y="245492"/>
                  </a:lnTo>
                  <a:lnTo>
                    <a:pt x="138674" y="249635"/>
                  </a:lnTo>
                  <a:lnTo>
                    <a:pt x="128325" y="255688"/>
                  </a:lnTo>
                  <a:lnTo>
                    <a:pt x="118706" y="263644"/>
                  </a:lnTo>
                  <a:lnTo>
                    <a:pt x="109924" y="273069"/>
                  </a:lnTo>
                  <a:lnTo>
                    <a:pt x="102163" y="283305"/>
                  </a:lnTo>
                  <a:lnTo>
                    <a:pt x="95427" y="293894"/>
                  </a:lnTo>
                  <a:lnTo>
                    <a:pt x="89730" y="304766"/>
                  </a:lnTo>
                  <a:lnTo>
                    <a:pt x="85194" y="316123"/>
                  </a:lnTo>
                  <a:lnTo>
                    <a:pt x="81775" y="328054"/>
                  </a:lnTo>
                  <a:lnTo>
                    <a:pt x="79461" y="340354"/>
                  </a:lnTo>
                  <a:lnTo>
                    <a:pt x="78348" y="352617"/>
                  </a:lnTo>
                  <a:lnTo>
                    <a:pt x="78376" y="364616"/>
                  </a:lnTo>
                  <a:lnTo>
                    <a:pt x="79359" y="376453"/>
                  </a:lnTo>
                  <a:lnTo>
                    <a:pt x="81083" y="388468"/>
                  </a:lnTo>
                  <a:lnTo>
                    <a:pt x="83355" y="400839"/>
                  </a:lnTo>
                  <a:lnTo>
                    <a:pt x="86184" y="413266"/>
                  </a:lnTo>
                  <a:lnTo>
                    <a:pt x="89761" y="425084"/>
                  </a:lnTo>
                  <a:lnTo>
                    <a:pt x="94131" y="435959"/>
                  </a:lnTo>
                  <a:lnTo>
                    <a:pt x="99200" y="445889"/>
                  </a:lnTo>
                  <a:lnTo>
                    <a:pt x="104828" y="455019"/>
                  </a:lnTo>
                  <a:lnTo>
                    <a:pt x="110878" y="463526"/>
                  </a:lnTo>
                  <a:lnTo>
                    <a:pt x="117399" y="471409"/>
                  </a:lnTo>
                  <a:lnTo>
                    <a:pt x="124607" y="478492"/>
                  </a:lnTo>
                  <a:lnTo>
                    <a:pt x="132568" y="484733"/>
                  </a:lnTo>
                  <a:lnTo>
                    <a:pt x="141202" y="489909"/>
                  </a:lnTo>
                  <a:lnTo>
                    <a:pt x="150377" y="493556"/>
                  </a:lnTo>
                  <a:lnTo>
                    <a:pt x="159948" y="495561"/>
                  </a:lnTo>
                  <a:lnTo>
                    <a:pt x="169540" y="496078"/>
                  </a:lnTo>
                  <a:lnTo>
                    <a:pt x="179597" y="495296"/>
                  </a:lnTo>
                  <a:lnTo>
                    <a:pt x="192116" y="492028"/>
                  </a:lnTo>
                  <a:lnTo>
                    <a:pt x="21056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06528" y="1558217"/>
              <a:ext cx="288232" cy="400084"/>
            </a:xfrm>
            <a:custGeom>
              <a:avLst/>
              <a:gdLst/>
              <a:ahLst/>
              <a:cxnLst/>
              <a:rect l="0" t="0" r="0" b="0"/>
              <a:pathLst>
                <a:path w="288232" h="400084">
                  <a:moveTo>
                    <a:pt x="68705" y="400083"/>
                  </a:moveTo>
                  <a:lnTo>
                    <a:pt x="65771" y="391215"/>
                  </a:lnTo>
                  <a:lnTo>
                    <a:pt x="62989" y="382228"/>
                  </a:lnTo>
                  <a:lnTo>
                    <a:pt x="60089" y="372228"/>
                  </a:lnTo>
                  <a:lnTo>
                    <a:pt x="57049" y="361075"/>
                  </a:lnTo>
                  <a:lnTo>
                    <a:pt x="53885" y="348615"/>
                  </a:lnTo>
                  <a:lnTo>
                    <a:pt x="50620" y="334899"/>
                  </a:lnTo>
                  <a:lnTo>
                    <a:pt x="47282" y="319963"/>
                  </a:lnTo>
                  <a:lnTo>
                    <a:pt x="43891" y="303737"/>
                  </a:lnTo>
                  <a:lnTo>
                    <a:pt x="40463" y="286306"/>
                  </a:lnTo>
                  <a:lnTo>
                    <a:pt x="37008" y="267874"/>
                  </a:lnTo>
                  <a:lnTo>
                    <a:pt x="33534" y="248671"/>
                  </a:lnTo>
                  <a:lnTo>
                    <a:pt x="30050" y="228910"/>
                  </a:lnTo>
                  <a:lnTo>
                    <a:pt x="26557" y="209083"/>
                  </a:lnTo>
                  <a:lnTo>
                    <a:pt x="23058" y="189924"/>
                  </a:lnTo>
                  <a:lnTo>
                    <a:pt x="19557" y="171786"/>
                  </a:lnTo>
                  <a:lnTo>
                    <a:pt x="16053" y="154828"/>
                  </a:lnTo>
                  <a:lnTo>
                    <a:pt x="12546" y="139197"/>
                  </a:lnTo>
                  <a:lnTo>
                    <a:pt x="9044" y="124824"/>
                  </a:lnTo>
                  <a:lnTo>
                    <a:pt x="5709" y="111339"/>
                  </a:lnTo>
                  <a:lnTo>
                    <a:pt x="2849" y="98195"/>
                  </a:lnTo>
                  <a:lnTo>
                    <a:pt x="622" y="85113"/>
                  </a:lnTo>
                  <a:lnTo>
                    <a:pt x="0" y="74339"/>
                  </a:lnTo>
                  <a:lnTo>
                    <a:pt x="1585" y="69307"/>
                  </a:lnTo>
                  <a:lnTo>
                    <a:pt x="4104" y="69744"/>
                  </a:lnTo>
                  <a:lnTo>
                    <a:pt x="6979" y="73976"/>
                  </a:lnTo>
                  <a:lnTo>
                    <a:pt x="10045" y="80588"/>
                  </a:lnTo>
                  <a:lnTo>
                    <a:pt x="13242" y="88661"/>
                  </a:lnTo>
                  <a:lnTo>
                    <a:pt x="16533" y="97632"/>
                  </a:lnTo>
                  <a:lnTo>
                    <a:pt x="19891" y="107163"/>
                  </a:lnTo>
                  <a:lnTo>
                    <a:pt x="23302" y="117046"/>
                  </a:lnTo>
                  <a:lnTo>
                    <a:pt x="26914" y="127154"/>
                  </a:lnTo>
                  <a:lnTo>
                    <a:pt x="31024" y="137407"/>
                  </a:lnTo>
                  <a:lnTo>
                    <a:pt x="35749" y="147755"/>
                  </a:lnTo>
                  <a:lnTo>
                    <a:pt x="40890" y="158163"/>
                  </a:lnTo>
                  <a:lnTo>
                    <a:pt x="46034" y="168613"/>
                  </a:lnTo>
                  <a:lnTo>
                    <a:pt x="50941" y="179089"/>
                  </a:lnTo>
                  <a:lnTo>
                    <a:pt x="55709" y="189582"/>
                  </a:lnTo>
                  <a:lnTo>
                    <a:pt x="60671" y="200088"/>
                  </a:lnTo>
                  <a:lnTo>
                    <a:pt x="66014" y="210610"/>
                  </a:lnTo>
                  <a:lnTo>
                    <a:pt x="71924" y="221474"/>
                  </a:lnTo>
                  <a:lnTo>
                    <a:pt x="78657" y="233292"/>
                  </a:lnTo>
                  <a:lnTo>
                    <a:pt x="86266" y="246318"/>
                  </a:lnTo>
                  <a:lnTo>
                    <a:pt x="94649" y="260322"/>
                  </a:lnTo>
                  <a:lnTo>
                    <a:pt x="103647" y="274793"/>
                  </a:lnTo>
                  <a:lnTo>
                    <a:pt x="113105" y="289374"/>
                  </a:lnTo>
                  <a:lnTo>
                    <a:pt x="122896" y="303740"/>
                  </a:lnTo>
                  <a:lnTo>
                    <a:pt x="132920" y="317533"/>
                  </a:lnTo>
                  <a:lnTo>
                    <a:pt x="143106" y="330610"/>
                  </a:lnTo>
                  <a:lnTo>
                    <a:pt x="153405" y="342696"/>
                  </a:lnTo>
                  <a:lnTo>
                    <a:pt x="163777" y="353294"/>
                  </a:lnTo>
                  <a:lnTo>
                    <a:pt x="174200" y="362267"/>
                  </a:lnTo>
                  <a:lnTo>
                    <a:pt x="184659" y="369463"/>
                  </a:lnTo>
                  <a:lnTo>
                    <a:pt x="195141" y="374557"/>
                  </a:lnTo>
                  <a:lnTo>
                    <a:pt x="205634" y="377571"/>
                  </a:lnTo>
                  <a:lnTo>
                    <a:pt x="215969" y="378648"/>
                  </a:lnTo>
                  <a:lnTo>
                    <a:pt x="225834" y="377867"/>
                  </a:lnTo>
                  <a:lnTo>
                    <a:pt x="235096" y="375452"/>
                  </a:lnTo>
                  <a:lnTo>
                    <a:pt x="243620" y="371562"/>
                  </a:lnTo>
                  <a:lnTo>
                    <a:pt x="251200" y="366211"/>
                  </a:lnTo>
                  <a:lnTo>
                    <a:pt x="257817" y="359540"/>
                  </a:lnTo>
                  <a:lnTo>
                    <a:pt x="263599" y="351791"/>
                  </a:lnTo>
                  <a:lnTo>
                    <a:pt x="268725" y="343220"/>
                  </a:lnTo>
                  <a:lnTo>
                    <a:pt x="273358" y="334039"/>
                  </a:lnTo>
                  <a:lnTo>
                    <a:pt x="277471" y="324095"/>
                  </a:lnTo>
                  <a:lnTo>
                    <a:pt x="280864" y="312902"/>
                  </a:lnTo>
                  <a:lnTo>
                    <a:pt x="283479" y="300300"/>
                  </a:lnTo>
                  <a:lnTo>
                    <a:pt x="285405" y="286581"/>
                  </a:lnTo>
                  <a:lnTo>
                    <a:pt x="286782" y="272301"/>
                  </a:lnTo>
                  <a:lnTo>
                    <a:pt x="287739" y="257849"/>
                  </a:lnTo>
                  <a:lnTo>
                    <a:pt x="288231" y="243569"/>
                  </a:lnTo>
                  <a:lnTo>
                    <a:pt x="288037" y="229835"/>
                  </a:lnTo>
                  <a:lnTo>
                    <a:pt x="287093" y="216772"/>
                  </a:lnTo>
                  <a:lnTo>
                    <a:pt x="285475" y="203848"/>
                  </a:lnTo>
                  <a:lnTo>
                    <a:pt x="283319" y="190025"/>
                  </a:lnTo>
                  <a:lnTo>
                    <a:pt x="280757" y="174793"/>
                  </a:lnTo>
                  <a:lnTo>
                    <a:pt x="277901" y="158304"/>
                  </a:lnTo>
                  <a:lnTo>
                    <a:pt x="274838" y="141084"/>
                  </a:lnTo>
                  <a:lnTo>
                    <a:pt x="271633" y="123540"/>
                  </a:lnTo>
                  <a:lnTo>
                    <a:pt x="268329" y="106048"/>
                  </a:lnTo>
                  <a:lnTo>
                    <a:pt x="264958" y="89012"/>
                  </a:lnTo>
                  <a:lnTo>
                    <a:pt x="261545" y="72611"/>
                  </a:lnTo>
                  <a:lnTo>
                    <a:pt x="258258" y="57231"/>
                  </a:lnTo>
                  <a:lnTo>
                    <a:pt x="255082" y="41950"/>
                  </a:lnTo>
                  <a:lnTo>
                    <a:pt x="251737" y="24311"/>
                  </a:lnTo>
                  <a:lnTo>
                    <a:pt x="2476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54894" y="1768787"/>
              <a:ext cx="117867" cy="187741"/>
            </a:xfrm>
            <a:custGeom>
              <a:avLst/>
              <a:gdLst/>
              <a:ahLst/>
              <a:cxnLst/>
              <a:rect l="0" t="0" r="0" b="0"/>
              <a:pathLst>
                <a:path w="117867" h="187741">
                  <a:moveTo>
                    <a:pt x="4609" y="21057"/>
                  </a:moveTo>
                  <a:lnTo>
                    <a:pt x="1809" y="29926"/>
                  </a:lnTo>
                  <a:lnTo>
                    <a:pt x="307" y="38913"/>
                  </a:lnTo>
                  <a:lnTo>
                    <a:pt x="0" y="48908"/>
                  </a:lnTo>
                  <a:lnTo>
                    <a:pt x="680" y="59888"/>
                  </a:lnTo>
                  <a:lnTo>
                    <a:pt x="2147" y="71700"/>
                  </a:lnTo>
                  <a:lnTo>
                    <a:pt x="4216" y="84154"/>
                  </a:lnTo>
                  <a:lnTo>
                    <a:pt x="6726" y="96918"/>
                  </a:lnTo>
                  <a:lnTo>
                    <a:pt x="9548" y="109551"/>
                  </a:lnTo>
                  <a:lnTo>
                    <a:pt x="12595" y="121815"/>
                  </a:lnTo>
                  <a:lnTo>
                    <a:pt x="15961" y="133505"/>
                  </a:lnTo>
                  <a:lnTo>
                    <a:pt x="19905" y="144362"/>
                  </a:lnTo>
                  <a:lnTo>
                    <a:pt x="24529" y="154327"/>
                  </a:lnTo>
                  <a:lnTo>
                    <a:pt x="29941" y="163342"/>
                  </a:lnTo>
                  <a:lnTo>
                    <a:pt x="36331" y="171260"/>
                  </a:lnTo>
                  <a:lnTo>
                    <a:pt x="43702" y="178093"/>
                  </a:lnTo>
                  <a:lnTo>
                    <a:pt x="51755" y="183513"/>
                  </a:lnTo>
                  <a:lnTo>
                    <a:pt x="59997" y="186800"/>
                  </a:lnTo>
                  <a:lnTo>
                    <a:pt x="68130" y="187740"/>
                  </a:lnTo>
                  <a:lnTo>
                    <a:pt x="76048" y="186251"/>
                  </a:lnTo>
                  <a:lnTo>
                    <a:pt x="83743" y="182137"/>
                  </a:lnTo>
                  <a:lnTo>
                    <a:pt x="91243" y="175553"/>
                  </a:lnTo>
                  <a:lnTo>
                    <a:pt x="98262" y="166913"/>
                  </a:lnTo>
                  <a:lnTo>
                    <a:pt x="104224" y="156688"/>
                  </a:lnTo>
                  <a:lnTo>
                    <a:pt x="108901" y="145299"/>
                  </a:lnTo>
                  <a:lnTo>
                    <a:pt x="112382" y="133080"/>
                  </a:lnTo>
                  <a:lnTo>
                    <a:pt x="114883" y="120280"/>
                  </a:lnTo>
                  <a:lnTo>
                    <a:pt x="116637" y="107081"/>
                  </a:lnTo>
                  <a:lnTo>
                    <a:pt x="117681" y="93608"/>
                  </a:lnTo>
                  <a:lnTo>
                    <a:pt x="117866" y="79950"/>
                  </a:lnTo>
                  <a:lnTo>
                    <a:pt x="117183" y="66180"/>
                  </a:lnTo>
                  <a:lnTo>
                    <a:pt x="115906" y="52754"/>
                  </a:lnTo>
                  <a:lnTo>
                    <a:pt x="114379" y="39086"/>
                  </a:lnTo>
                  <a:lnTo>
                    <a:pt x="112469" y="22858"/>
                  </a:lnTo>
                  <a:lnTo>
                    <a:pt x="1098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49015" y="1800680"/>
              <a:ext cx="263214" cy="220792"/>
            </a:xfrm>
            <a:custGeom>
              <a:avLst/>
              <a:gdLst/>
              <a:ahLst/>
              <a:cxnLst/>
              <a:rect l="0" t="0" r="0" b="0"/>
              <a:pathLst>
                <a:path w="263214" h="220792">
                  <a:moveTo>
                    <a:pt x="0" y="52335"/>
                  </a:moveTo>
                  <a:lnTo>
                    <a:pt x="68" y="66937"/>
                  </a:lnTo>
                  <a:lnTo>
                    <a:pt x="707" y="80208"/>
                  </a:lnTo>
                  <a:lnTo>
                    <a:pt x="2006" y="93321"/>
                  </a:lnTo>
                  <a:lnTo>
                    <a:pt x="3949" y="103378"/>
                  </a:lnTo>
                  <a:lnTo>
                    <a:pt x="6098" y="106372"/>
                  </a:lnTo>
                  <a:lnTo>
                    <a:pt x="7714" y="103304"/>
                  </a:lnTo>
                  <a:lnTo>
                    <a:pt x="8762" y="96177"/>
                  </a:lnTo>
                  <a:lnTo>
                    <a:pt x="9413" y="86332"/>
                  </a:lnTo>
                  <a:lnTo>
                    <a:pt x="9817" y="74426"/>
                  </a:lnTo>
                  <a:lnTo>
                    <a:pt x="10080" y="60934"/>
                  </a:lnTo>
                  <a:lnTo>
                    <a:pt x="10586" y="46747"/>
                  </a:lnTo>
                  <a:lnTo>
                    <a:pt x="11986" y="33112"/>
                  </a:lnTo>
                  <a:lnTo>
                    <a:pt x="14560" y="20691"/>
                  </a:lnTo>
                  <a:lnTo>
                    <a:pt x="18279" y="10237"/>
                  </a:lnTo>
                  <a:lnTo>
                    <a:pt x="23806" y="3096"/>
                  </a:lnTo>
                  <a:lnTo>
                    <a:pt x="31157" y="0"/>
                  </a:lnTo>
                  <a:lnTo>
                    <a:pt x="38667" y="619"/>
                  </a:lnTo>
                  <a:lnTo>
                    <a:pt x="45914" y="4165"/>
                  </a:lnTo>
                  <a:lnTo>
                    <a:pt x="52977" y="9861"/>
                  </a:lnTo>
                  <a:lnTo>
                    <a:pt x="59958" y="17082"/>
                  </a:lnTo>
                  <a:lnTo>
                    <a:pt x="66911" y="25363"/>
                  </a:lnTo>
                  <a:lnTo>
                    <a:pt x="73698" y="34374"/>
                  </a:lnTo>
                  <a:lnTo>
                    <a:pt x="80019" y="43880"/>
                  </a:lnTo>
                  <a:lnTo>
                    <a:pt x="85752" y="53722"/>
                  </a:lnTo>
                  <a:lnTo>
                    <a:pt x="91091" y="63791"/>
                  </a:lnTo>
                  <a:lnTo>
                    <a:pt x="96442" y="74011"/>
                  </a:lnTo>
                  <a:lnTo>
                    <a:pt x="102047" y="84278"/>
                  </a:lnTo>
                  <a:lnTo>
                    <a:pt x="108008" y="92550"/>
                  </a:lnTo>
                  <a:lnTo>
                    <a:pt x="113649" y="95619"/>
                  </a:lnTo>
                  <a:lnTo>
                    <a:pt x="117888" y="93119"/>
                  </a:lnTo>
                  <a:lnTo>
                    <a:pt x="120772" y="86121"/>
                  </a:lnTo>
                  <a:lnTo>
                    <a:pt x="122679" y="75839"/>
                  </a:lnTo>
                  <a:lnTo>
                    <a:pt x="124101" y="63578"/>
                  </a:lnTo>
                  <a:lnTo>
                    <a:pt x="125568" y="50670"/>
                  </a:lnTo>
                  <a:lnTo>
                    <a:pt x="127376" y="37900"/>
                  </a:lnTo>
                  <a:lnTo>
                    <a:pt x="130076" y="26208"/>
                  </a:lnTo>
                  <a:lnTo>
                    <a:pt x="134554" y="16861"/>
                  </a:lnTo>
                  <a:lnTo>
                    <a:pt x="141116" y="10332"/>
                  </a:lnTo>
                  <a:lnTo>
                    <a:pt x="149269" y="6895"/>
                  </a:lnTo>
                  <a:lnTo>
                    <a:pt x="158036" y="6991"/>
                  </a:lnTo>
                  <a:lnTo>
                    <a:pt x="166777" y="10498"/>
                  </a:lnTo>
                  <a:lnTo>
                    <a:pt x="175235" y="16883"/>
                  </a:lnTo>
                  <a:lnTo>
                    <a:pt x="183359" y="25501"/>
                  </a:lnTo>
                  <a:lnTo>
                    <a:pt x="191185" y="35768"/>
                  </a:lnTo>
                  <a:lnTo>
                    <a:pt x="198607" y="47215"/>
                  </a:lnTo>
                  <a:lnTo>
                    <a:pt x="205379" y="59488"/>
                  </a:lnTo>
                  <a:lnTo>
                    <a:pt x="211422" y="72330"/>
                  </a:lnTo>
                  <a:lnTo>
                    <a:pt x="216805" y="85561"/>
                  </a:lnTo>
                  <a:lnTo>
                    <a:pt x="221655" y="99057"/>
                  </a:lnTo>
                  <a:lnTo>
                    <a:pt x="226103" y="112726"/>
                  </a:lnTo>
                  <a:lnTo>
                    <a:pt x="230263" y="126348"/>
                  </a:lnTo>
                  <a:lnTo>
                    <a:pt x="234216" y="139574"/>
                  </a:lnTo>
                  <a:lnTo>
                    <a:pt x="238027" y="152245"/>
                  </a:lnTo>
                  <a:lnTo>
                    <a:pt x="241782" y="164310"/>
                  </a:lnTo>
                  <a:lnTo>
                    <a:pt x="246068" y="177130"/>
                  </a:lnTo>
                  <a:lnTo>
                    <a:pt x="252382" y="194064"/>
                  </a:lnTo>
                  <a:lnTo>
                    <a:pt x="263213" y="220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33285" y="1495046"/>
              <a:ext cx="257760" cy="486369"/>
            </a:xfrm>
            <a:custGeom>
              <a:avLst/>
              <a:gdLst/>
              <a:ahLst/>
              <a:cxnLst/>
              <a:rect l="0" t="0" r="0" b="0"/>
              <a:pathLst>
                <a:path w="257760" h="486369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3" y="36457"/>
                  </a:lnTo>
                  <a:lnTo>
                    <a:pt x="3863" y="50133"/>
                  </a:lnTo>
                  <a:lnTo>
                    <a:pt x="6179" y="63812"/>
                  </a:lnTo>
                  <a:lnTo>
                    <a:pt x="8846" y="77033"/>
                  </a:lnTo>
                  <a:lnTo>
                    <a:pt x="11770" y="89830"/>
                  </a:lnTo>
                  <a:lnTo>
                    <a:pt x="14877" y="102558"/>
                  </a:lnTo>
                  <a:lnTo>
                    <a:pt x="18113" y="115463"/>
                  </a:lnTo>
                  <a:lnTo>
                    <a:pt x="21437" y="129114"/>
                  </a:lnTo>
                  <a:lnTo>
                    <a:pt x="24821" y="144420"/>
                  </a:lnTo>
                  <a:lnTo>
                    <a:pt x="28246" y="161714"/>
                  </a:lnTo>
                  <a:lnTo>
                    <a:pt x="31700" y="180195"/>
                  </a:lnTo>
                  <a:lnTo>
                    <a:pt x="35172" y="198293"/>
                  </a:lnTo>
                  <a:lnTo>
                    <a:pt x="38651" y="215128"/>
                  </a:lnTo>
                  <a:lnTo>
                    <a:pt x="41971" y="230682"/>
                  </a:lnTo>
                  <a:lnTo>
                    <a:pt x="44820" y="245421"/>
                  </a:lnTo>
                  <a:lnTo>
                    <a:pt x="47073" y="259736"/>
                  </a:lnTo>
                  <a:lnTo>
                    <a:pt x="48924" y="273689"/>
                  </a:lnTo>
                  <a:lnTo>
                    <a:pt x="50782" y="287087"/>
                  </a:lnTo>
                  <a:lnTo>
                    <a:pt x="52882" y="299857"/>
                  </a:lnTo>
                  <a:lnTo>
                    <a:pt x="55125" y="312216"/>
                  </a:lnTo>
                  <a:lnTo>
                    <a:pt x="57178" y="324583"/>
                  </a:lnTo>
                  <a:lnTo>
                    <a:pt x="58855" y="337204"/>
                  </a:lnTo>
                  <a:lnTo>
                    <a:pt x="60134" y="350308"/>
                  </a:lnTo>
                  <a:lnTo>
                    <a:pt x="61066" y="364176"/>
                  </a:lnTo>
                  <a:lnTo>
                    <a:pt x="61728" y="378877"/>
                  </a:lnTo>
                  <a:lnTo>
                    <a:pt x="62190" y="394159"/>
                  </a:lnTo>
                  <a:lnTo>
                    <a:pt x="62507" y="409562"/>
                  </a:lnTo>
                  <a:lnTo>
                    <a:pt x="62719" y="424777"/>
                  </a:lnTo>
                  <a:lnTo>
                    <a:pt x="62676" y="438524"/>
                  </a:lnTo>
                  <a:lnTo>
                    <a:pt x="61557" y="447168"/>
                  </a:lnTo>
                  <a:lnTo>
                    <a:pt x="59303" y="448387"/>
                  </a:lnTo>
                  <a:lnTo>
                    <a:pt x="57244" y="443706"/>
                  </a:lnTo>
                  <a:lnTo>
                    <a:pt x="55740" y="435053"/>
                  </a:lnTo>
                  <a:lnTo>
                    <a:pt x="54709" y="424038"/>
                  </a:lnTo>
                  <a:lnTo>
                    <a:pt x="54023" y="411704"/>
                  </a:lnTo>
                  <a:lnTo>
                    <a:pt x="53737" y="398809"/>
                  </a:lnTo>
                  <a:lnTo>
                    <a:pt x="54078" y="385984"/>
                  </a:lnTo>
                  <a:lnTo>
                    <a:pt x="55128" y="373535"/>
                  </a:lnTo>
                  <a:lnTo>
                    <a:pt x="56818" y="361526"/>
                  </a:lnTo>
                  <a:lnTo>
                    <a:pt x="59024" y="349910"/>
                  </a:lnTo>
                  <a:lnTo>
                    <a:pt x="61624" y="338611"/>
                  </a:lnTo>
                  <a:lnTo>
                    <a:pt x="64674" y="327715"/>
                  </a:lnTo>
                  <a:lnTo>
                    <a:pt x="68401" y="317462"/>
                  </a:lnTo>
                  <a:lnTo>
                    <a:pt x="72875" y="307937"/>
                  </a:lnTo>
                  <a:lnTo>
                    <a:pt x="78185" y="299234"/>
                  </a:lnTo>
                  <a:lnTo>
                    <a:pt x="84506" y="291534"/>
                  </a:lnTo>
                  <a:lnTo>
                    <a:pt x="91839" y="284845"/>
                  </a:lnTo>
                  <a:lnTo>
                    <a:pt x="100205" y="279354"/>
                  </a:lnTo>
                  <a:lnTo>
                    <a:pt x="109725" y="275487"/>
                  </a:lnTo>
                  <a:lnTo>
                    <a:pt x="120346" y="273336"/>
                  </a:lnTo>
                  <a:lnTo>
                    <a:pt x="131732" y="272858"/>
                  </a:lnTo>
                  <a:lnTo>
                    <a:pt x="143366" y="274049"/>
                  </a:lnTo>
                  <a:lnTo>
                    <a:pt x="154930" y="276733"/>
                  </a:lnTo>
                  <a:lnTo>
                    <a:pt x="166303" y="280465"/>
                  </a:lnTo>
                  <a:lnTo>
                    <a:pt x="177473" y="284646"/>
                  </a:lnTo>
                  <a:lnTo>
                    <a:pt x="188464" y="288901"/>
                  </a:lnTo>
                  <a:lnTo>
                    <a:pt x="199149" y="293229"/>
                  </a:lnTo>
                  <a:lnTo>
                    <a:pt x="209259" y="297893"/>
                  </a:lnTo>
                  <a:lnTo>
                    <a:pt x="218686" y="303037"/>
                  </a:lnTo>
                  <a:lnTo>
                    <a:pt x="227324" y="308814"/>
                  </a:lnTo>
                  <a:lnTo>
                    <a:pt x="234980" y="315458"/>
                  </a:lnTo>
                  <a:lnTo>
                    <a:pt x="241644" y="323012"/>
                  </a:lnTo>
                  <a:lnTo>
                    <a:pt x="247288" y="331527"/>
                  </a:lnTo>
                  <a:lnTo>
                    <a:pt x="251790" y="341147"/>
                  </a:lnTo>
                  <a:lnTo>
                    <a:pt x="255181" y="351831"/>
                  </a:lnTo>
                  <a:lnTo>
                    <a:pt x="257306" y="363090"/>
                  </a:lnTo>
                  <a:lnTo>
                    <a:pt x="257759" y="374106"/>
                  </a:lnTo>
                  <a:lnTo>
                    <a:pt x="256475" y="384441"/>
                  </a:lnTo>
                  <a:lnTo>
                    <a:pt x="253834" y="394176"/>
                  </a:lnTo>
                  <a:lnTo>
                    <a:pt x="250459" y="403706"/>
                  </a:lnTo>
                  <a:lnTo>
                    <a:pt x="246778" y="413300"/>
                  </a:lnTo>
                  <a:lnTo>
                    <a:pt x="242682" y="422896"/>
                  </a:lnTo>
                  <a:lnTo>
                    <a:pt x="237648" y="432201"/>
                  </a:lnTo>
                  <a:lnTo>
                    <a:pt x="231445" y="441053"/>
                  </a:lnTo>
                  <a:lnTo>
                    <a:pt x="224146" y="449287"/>
                  </a:lnTo>
                  <a:lnTo>
                    <a:pt x="215941" y="456664"/>
                  </a:lnTo>
                  <a:lnTo>
                    <a:pt x="207049" y="463142"/>
                  </a:lnTo>
                  <a:lnTo>
                    <a:pt x="197653" y="468830"/>
                  </a:lnTo>
                  <a:lnTo>
                    <a:pt x="187900" y="473892"/>
                  </a:lnTo>
                  <a:lnTo>
                    <a:pt x="177904" y="478478"/>
                  </a:lnTo>
                  <a:lnTo>
                    <a:pt x="167811" y="482374"/>
                  </a:lnTo>
                  <a:lnTo>
                    <a:pt x="156612" y="485290"/>
                  </a:lnTo>
                  <a:lnTo>
                    <a:pt x="141092" y="486368"/>
                  </a:lnTo>
                  <a:lnTo>
                    <a:pt x="11581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85969" y="1771238"/>
              <a:ext cx="178986" cy="220074"/>
            </a:xfrm>
            <a:custGeom>
              <a:avLst/>
              <a:gdLst/>
              <a:ahLst/>
              <a:cxnLst/>
              <a:rect l="0" t="0" r="0" b="0"/>
              <a:pathLst>
                <a:path w="178986" h="220074">
                  <a:moveTo>
                    <a:pt x="0" y="102834"/>
                  </a:moveTo>
                  <a:lnTo>
                    <a:pt x="11803" y="102834"/>
                  </a:lnTo>
                  <a:lnTo>
                    <a:pt x="23571" y="102834"/>
                  </a:lnTo>
                  <a:lnTo>
                    <a:pt x="36456" y="102829"/>
                  </a:lnTo>
                  <a:lnTo>
                    <a:pt x="50132" y="102657"/>
                  </a:lnTo>
                  <a:lnTo>
                    <a:pt x="63811" y="102008"/>
                  </a:lnTo>
                  <a:lnTo>
                    <a:pt x="77023" y="100751"/>
                  </a:lnTo>
                  <a:lnTo>
                    <a:pt x="89475" y="98752"/>
                  </a:lnTo>
                  <a:lnTo>
                    <a:pt x="100906" y="95807"/>
                  </a:lnTo>
                  <a:lnTo>
                    <a:pt x="111287" y="91894"/>
                  </a:lnTo>
                  <a:lnTo>
                    <a:pt x="120594" y="86977"/>
                  </a:lnTo>
                  <a:lnTo>
                    <a:pt x="128716" y="80928"/>
                  </a:lnTo>
                  <a:lnTo>
                    <a:pt x="135693" y="73784"/>
                  </a:lnTo>
                  <a:lnTo>
                    <a:pt x="141381" y="65717"/>
                  </a:lnTo>
                  <a:lnTo>
                    <a:pt x="145380" y="56932"/>
                  </a:lnTo>
                  <a:lnTo>
                    <a:pt x="147621" y="47622"/>
                  </a:lnTo>
                  <a:lnTo>
                    <a:pt x="148161" y="38100"/>
                  </a:lnTo>
                  <a:lnTo>
                    <a:pt x="147010" y="28788"/>
                  </a:lnTo>
                  <a:lnTo>
                    <a:pt x="144342" y="19911"/>
                  </a:lnTo>
                  <a:lnTo>
                    <a:pt x="140283" y="11986"/>
                  </a:lnTo>
                  <a:lnTo>
                    <a:pt x="134818" y="5874"/>
                  </a:lnTo>
                  <a:lnTo>
                    <a:pt x="128074" y="1883"/>
                  </a:lnTo>
                  <a:lnTo>
                    <a:pt x="120445" y="0"/>
                  </a:lnTo>
                  <a:lnTo>
                    <a:pt x="112489" y="167"/>
                  </a:lnTo>
                  <a:lnTo>
                    <a:pt x="104547" y="2133"/>
                  </a:lnTo>
                  <a:lnTo>
                    <a:pt x="96759" y="5705"/>
                  </a:lnTo>
                  <a:lnTo>
                    <a:pt x="89149" y="10834"/>
                  </a:lnTo>
                  <a:lnTo>
                    <a:pt x="81697" y="17353"/>
                  </a:lnTo>
                  <a:lnTo>
                    <a:pt x="74370" y="24998"/>
                  </a:lnTo>
                  <a:lnTo>
                    <a:pt x="67136" y="33499"/>
                  </a:lnTo>
                  <a:lnTo>
                    <a:pt x="59979" y="42632"/>
                  </a:lnTo>
                  <a:lnTo>
                    <a:pt x="53205" y="52545"/>
                  </a:lnTo>
                  <a:lnTo>
                    <a:pt x="47414" y="63717"/>
                  </a:lnTo>
                  <a:lnTo>
                    <a:pt x="42860" y="76300"/>
                  </a:lnTo>
                  <a:lnTo>
                    <a:pt x="39634" y="89836"/>
                  </a:lnTo>
                  <a:lnTo>
                    <a:pt x="37837" y="103461"/>
                  </a:lnTo>
                  <a:lnTo>
                    <a:pt x="37373" y="116661"/>
                  </a:lnTo>
                  <a:lnTo>
                    <a:pt x="38179" y="129285"/>
                  </a:lnTo>
                  <a:lnTo>
                    <a:pt x="40309" y="141369"/>
                  </a:lnTo>
                  <a:lnTo>
                    <a:pt x="43672" y="153009"/>
                  </a:lnTo>
                  <a:lnTo>
                    <a:pt x="48386" y="164148"/>
                  </a:lnTo>
                  <a:lnTo>
                    <a:pt x="54831" y="174569"/>
                  </a:lnTo>
                  <a:lnTo>
                    <a:pt x="63053" y="184211"/>
                  </a:lnTo>
                  <a:lnTo>
                    <a:pt x="72659" y="192992"/>
                  </a:lnTo>
                  <a:lnTo>
                    <a:pt x="83017" y="200746"/>
                  </a:lnTo>
                  <a:lnTo>
                    <a:pt x="93684" y="207470"/>
                  </a:lnTo>
                  <a:lnTo>
                    <a:pt x="104436" y="212986"/>
                  </a:lnTo>
                  <a:lnTo>
                    <a:pt x="115182" y="216868"/>
                  </a:lnTo>
                  <a:lnTo>
                    <a:pt x="125879" y="219039"/>
                  </a:lnTo>
                  <a:lnTo>
                    <a:pt x="136262" y="219867"/>
                  </a:lnTo>
                  <a:lnTo>
                    <a:pt x="146952" y="220073"/>
                  </a:lnTo>
                  <a:lnTo>
                    <a:pt x="160004" y="219674"/>
                  </a:lnTo>
                  <a:lnTo>
                    <a:pt x="178985" y="218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72986" y="1752834"/>
              <a:ext cx="128838" cy="204675"/>
            </a:xfrm>
            <a:custGeom>
              <a:avLst/>
              <a:gdLst/>
              <a:ahLst/>
              <a:cxnLst/>
              <a:rect l="0" t="0" r="0" b="0"/>
              <a:pathLst>
                <a:path w="128838" h="204675">
                  <a:moveTo>
                    <a:pt x="34081" y="79124"/>
                  </a:moveTo>
                  <a:lnTo>
                    <a:pt x="31214" y="90859"/>
                  </a:lnTo>
                  <a:lnTo>
                    <a:pt x="29071" y="101988"/>
                  </a:lnTo>
                  <a:lnTo>
                    <a:pt x="27473" y="113587"/>
                  </a:lnTo>
                  <a:lnTo>
                    <a:pt x="26465" y="125748"/>
                  </a:lnTo>
                  <a:lnTo>
                    <a:pt x="26265" y="138408"/>
                  </a:lnTo>
                  <a:lnTo>
                    <a:pt x="26926" y="151464"/>
                  </a:lnTo>
                  <a:lnTo>
                    <a:pt x="28510" y="164816"/>
                  </a:lnTo>
                  <a:lnTo>
                    <a:pt x="31171" y="178381"/>
                  </a:lnTo>
                  <a:lnTo>
                    <a:pt x="34865" y="191998"/>
                  </a:lnTo>
                  <a:lnTo>
                    <a:pt x="38670" y="202158"/>
                  </a:lnTo>
                  <a:lnTo>
                    <a:pt x="41013" y="204674"/>
                  </a:lnTo>
                  <a:lnTo>
                    <a:pt x="41436" y="201120"/>
                  </a:lnTo>
                  <a:lnTo>
                    <a:pt x="40230" y="193498"/>
                  </a:lnTo>
                  <a:lnTo>
                    <a:pt x="37607" y="182978"/>
                  </a:lnTo>
                  <a:lnTo>
                    <a:pt x="33808" y="170350"/>
                  </a:lnTo>
                  <a:lnTo>
                    <a:pt x="29250" y="156373"/>
                  </a:lnTo>
                  <a:lnTo>
                    <a:pt x="24477" y="141799"/>
                  </a:lnTo>
                  <a:lnTo>
                    <a:pt x="19813" y="127090"/>
                  </a:lnTo>
                  <a:lnTo>
                    <a:pt x="15372" y="112610"/>
                  </a:lnTo>
                  <a:lnTo>
                    <a:pt x="11159" y="98727"/>
                  </a:lnTo>
                  <a:lnTo>
                    <a:pt x="7150" y="85573"/>
                  </a:lnTo>
                  <a:lnTo>
                    <a:pt x="3627" y="73094"/>
                  </a:lnTo>
                  <a:lnTo>
                    <a:pt x="1165" y="61164"/>
                  </a:lnTo>
                  <a:lnTo>
                    <a:pt x="0" y="49661"/>
                  </a:lnTo>
                  <a:lnTo>
                    <a:pt x="371" y="38797"/>
                  </a:lnTo>
                  <a:lnTo>
                    <a:pt x="2672" y="29100"/>
                  </a:lnTo>
                  <a:lnTo>
                    <a:pt x="6933" y="20766"/>
                  </a:lnTo>
                  <a:lnTo>
                    <a:pt x="13048" y="13847"/>
                  </a:lnTo>
                  <a:lnTo>
                    <a:pt x="20964" y="8416"/>
                  </a:lnTo>
                  <a:lnTo>
                    <a:pt x="30468" y="4361"/>
                  </a:lnTo>
                  <a:lnTo>
                    <a:pt x="41083" y="1602"/>
                  </a:lnTo>
                  <a:lnTo>
                    <a:pt x="52192" y="184"/>
                  </a:lnTo>
                  <a:lnTo>
                    <a:pt x="63394" y="0"/>
                  </a:lnTo>
                  <a:lnTo>
                    <a:pt x="74451" y="676"/>
                  </a:lnTo>
                  <a:lnTo>
                    <a:pt x="86474" y="1726"/>
                  </a:lnTo>
                  <a:lnTo>
                    <a:pt x="102751" y="3238"/>
                  </a:lnTo>
                  <a:lnTo>
                    <a:pt x="128837" y="5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45917" y="1716145"/>
              <a:ext cx="161399" cy="252685"/>
            </a:xfrm>
            <a:custGeom>
              <a:avLst/>
              <a:gdLst/>
              <a:ahLst/>
              <a:cxnLst/>
              <a:rect l="0" t="0" r="0" b="0"/>
              <a:pathLst>
                <a:path w="161399" h="252685">
                  <a:moveTo>
                    <a:pt x="113834" y="0"/>
                  </a:moveTo>
                  <a:lnTo>
                    <a:pt x="99299" y="2933"/>
                  </a:lnTo>
                  <a:lnTo>
                    <a:pt x="86667" y="5716"/>
                  </a:lnTo>
                  <a:lnTo>
                    <a:pt x="74768" y="8620"/>
                  </a:lnTo>
                  <a:lnTo>
                    <a:pt x="63459" y="11833"/>
                  </a:lnTo>
                  <a:lnTo>
                    <a:pt x="52915" y="15646"/>
                  </a:lnTo>
                  <a:lnTo>
                    <a:pt x="43181" y="20163"/>
                  </a:lnTo>
                  <a:lnTo>
                    <a:pt x="34164" y="25327"/>
                  </a:lnTo>
                  <a:lnTo>
                    <a:pt x="25719" y="31015"/>
                  </a:lnTo>
                  <a:lnTo>
                    <a:pt x="17715" y="37109"/>
                  </a:lnTo>
                  <a:lnTo>
                    <a:pt x="10526" y="43827"/>
                  </a:lnTo>
                  <a:lnTo>
                    <a:pt x="4983" y="51701"/>
                  </a:lnTo>
                  <a:lnTo>
                    <a:pt x="1413" y="60913"/>
                  </a:lnTo>
                  <a:lnTo>
                    <a:pt x="0" y="70862"/>
                  </a:lnTo>
                  <a:lnTo>
                    <a:pt x="1022" y="80392"/>
                  </a:lnTo>
                  <a:lnTo>
                    <a:pt x="4379" y="88871"/>
                  </a:lnTo>
                  <a:lnTo>
                    <a:pt x="9702" y="96189"/>
                  </a:lnTo>
                  <a:lnTo>
                    <a:pt x="16545" y="102486"/>
                  </a:lnTo>
                  <a:lnTo>
                    <a:pt x="24516" y="107977"/>
                  </a:lnTo>
                  <a:lnTo>
                    <a:pt x="33457" y="112870"/>
                  </a:lnTo>
                  <a:lnTo>
                    <a:pt x="43435" y="117331"/>
                  </a:lnTo>
                  <a:lnTo>
                    <a:pt x="54400" y="121495"/>
                  </a:lnTo>
                  <a:lnTo>
                    <a:pt x="66033" y="125617"/>
                  </a:lnTo>
                  <a:lnTo>
                    <a:pt x="77841" y="130072"/>
                  </a:lnTo>
                  <a:lnTo>
                    <a:pt x="89525" y="135030"/>
                  </a:lnTo>
                  <a:lnTo>
                    <a:pt x="100981" y="140327"/>
                  </a:lnTo>
                  <a:lnTo>
                    <a:pt x="112207" y="145574"/>
                  </a:lnTo>
                  <a:lnTo>
                    <a:pt x="123231" y="150555"/>
                  </a:lnTo>
                  <a:lnTo>
                    <a:pt x="133768" y="155544"/>
                  </a:lnTo>
                  <a:lnTo>
                    <a:pt x="143247" y="161185"/>
                  </a:lnTo>
                  <a:lnTo>
                    <a:pt x="151419" y="167797"/>
                  </a:lnTo>
                  <a:lnTo>
                    <a:pt x="157721" y="175374"/>
                  </a:lnTo>
                  <a:lnTo>
                    <a:pt x="161141" y="183764"/>
                  </a:lnTo>
                  <a:lnTo>
                    <a:pt x="161398" y="192773"/>
                  </a:lnTo>
                  <a:lnTo>
                    <a:pt x="158822" y="201907"/>
                  </a:lnTo>
                  <a:lnTo>
                    <a:pt x="153979" y="210418"/>
                  </a:lnTo>
                  <a:lnTo>
                    <a:pt x="147422" y="217950"/>
                  </a:lnTo>
                  <a:lnTo>
                    <a:pt x="139297" y="224496"/>
                  </a:lnTo>
                  <a:lnTo>
                    <a:pt x="129349" y="230208"/>
                  </a:lnTo>
                  <a:lnTo>
                    <a:pt x="117599" y="235269"/>
                  </a:lnTo>
                  <a:lnTo>
                    <a:pt x="104487" y="239702"/>
                  </a:lnTo>
                  <a:lnTo>
                    <a:pt x="89128" y="243788"/>
                  </a:lnTo>
                  <a:lnTo>
                    <a:pt x="66821" y="247892"/>
                  </a:lnTo>
                  <a:lnTo>
                    <a:pt x="2960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179901" y="2431228"/>
            <a:ext cx="2392533" cy="653622"/>
            <a:chOff x="1179901" y="2431228"/>
            <a:chExt cx="2392533" cy="653622"/>
          </a:xfrm>
        </p:grpSpPr>
        <p:sp>
          <p:nvSpPr>
            <p:cNvPr id="56" name="Freeform 55"/>
            <p:cNvSpPr/>
            <p:nvPr/>
          </p:nvSpPr>
          <p:spPr>
            <a:xfrm>
              <a:off x="1179901" y="2463668"/>
              <a:ext cx="30877" cy="621182"/>
            </a:xfrm>
            <a:custGeom>
              <a:avLst/>
              <a:gdLst/>
              <a:ahLst/>
              <a:cxnLst/>
              <a:rect l="0" t="0" r="0" b="0"/>
              <a:pathLst>
                <a:path w="30877" h="621182">
                  <a:moveTo>
                    <a:pt x="30876" y="0"/>
                  </a:moveTo>
                  <a:lnTo>
                    <a:pt x="28009" y="11802"/>
                  </a:lnTo>
                  <a:lnTo>
                    <a:pt x="25867" y="23571"/>
                  </a:lnTo>
                  <a:lnTo>
                    <a:pt x="24264" y="36466"/>
                  </a:lnTo>
                  <a:lnTo>
                    <a:pt x="23083" y="50487"/>
                  </a:lnTo>
                  <a:lnTo>
                    <a:pt x="22235" y="65463"/>
                  </a:lnTo>
                  <a:lnTo>
                    <a:pt x="21637" y="81191"/>
                  </a:lnTo>
                  <a:lnTo>
                    <a:pt x="21223" y="97639"/>
                  </a:lnTo>
                  <a:lnTo>
                    <a:pt x="20939" y="114960"/>
                  </a:lnTo>
                  <a:lnTo>
                    <a:pt x="20745" y="133163"/>
                  </a:lnTo>
                  <a:lnTo>
                    <a:pt x="20614" y="152132"/>
                  </a:lnTo>
                  <a:lnTo>
                    <a:pt x="20526" y="171703"/>
                  </a:lnTo>
                  <a:lnTo>
                    <a:pt x="20467" y="191714"/>
                  </a:lnTo>
                  <a:lnTo>
                    <a:pt x="20427" y="211710"/>
                  </a:lnTo>
                  <a:lnTo>
                    <a:pt x="20401" y="230983"/>
                  </a:lnTo>
                  <a:lnTo>
                    <a:pt x="20383" y="249217"/>
                  </a:lnTo>
                  <a:lnTo>
                    <a:pt x="20371" y="266918"/>
                  </a:lnTo>
                  <a:lnTo>
                    <a:pt x="20363" y="285177"/>
                  </a:lnTo>
                  <a:lnTo>
                    <a:pt x="20349" y="304563"/>
                  </a:lnTo>
                  <a:lnTo>
                    <a:pt x="20000" y="324501"/>
                  </a:lnTo>
                  <a:lnTo>
                    <a:pt x="18700" y="343600"/>
                  </a:lnTo>
                  <a:lnTo>
                    <a:pt x="16202" y="361123"/>
                  </a:lnTo>
                  <a:lnTo>
                    <a:pt x="12895" y="377312"/>
                  </a:lnTo>
                  <a:lnTo>
                    <a:pt x="9598" y="393011"/>
                  </a:lnTo>
                  <a:lnTo>
                    <a:pt x="6792" y="408794"/>
                  </a:lnTo>
                  <a:lnTo>
                    <a:pt x="4606" y="424886"/>
                  </a:lnTo>
                  <a:lnTo>
                    <a:pt x="2990" y="441323"/>
                  </a:lnTo>
                  <a:lnTo>
                    <a:pt x="1834" y="458056"/>
                  </a:lnTo>
                  <a:lnTo>
                    <a:pt x="1024" y="474856"/>
                  </a:lnTo>
                  <a:lnTo>
                    <a:pt x="465" y="491355"/>
                  </a:lnTo>
                  <a:lnTo>
                    <a:pt x="87" y="507369"/>
                  </a:lnTo>
                  <a:lnTo>
                    <a:pt x="0" y="522730"/>
                  </a:lnTo>
                  <a:lnTo>
                    <a:pt x="473" y="537206"/>
                  </a:lnTo>
                  <a:lnTo>
                    <a:pt x="1604" y="550754"/>
                  </a:lnTo>
                  <a:lnTo>
                    <a:pt x="3186" y="563426"/>
                  </a:lnTo>
                  <a:lnTo>
                    <a:pt x="4951" y="576727"/>
                  </a:lnTo>
                  <a:lnTo>
                    <a:pt x="7055" y="594062"/>
                  </a:lnTo>
                  <a:lnTo>
                    <a:pt x="9819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79233" y="295850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14365" y="2484725"/>
              <a:ext cx="274765" cy="547306"/>
            </a:xfrm>
            <a:custGeom>
              <a:avLst/>
              <a:gdLst/>
              <a:ahLst/>
              <a:cxnLst/>
              <a:rect l="0" t="0" r="0" b="0"/>
              <a:pathLst>
                <a:path w="274765" h="547306">
                  <a:moveTo>
                    <a:pt x="222837" y="0"/>
                  </a:moveTo>
                  <a:lnTo>
                    <a:pt x="216969" y="5868"/>
                  </a:lnTo>
                  <a:lnTo>
                    <a:pt x="211405" y="11432"/>
                  </a:lnTo>
                  <a:lnTo>
                    <a:pt x="205601" y="17231"/>
                  </a:lnTo>
                  <a:lnTo>
                    <a:pt x="199348" y="23312"/>
                  </a:lnTo>
                  <a:lnTo>
                    <a:pt x="192369" y="29642"/>
                  </a:lnTo>
                  <a:lnTo>
                    <a:pt x="184588" y="36179"/>
                  </a:lnTo>
                  <a:lnTo>
                    <a:pt x="176086" y="43201"/>
                  </a:lnTo>
                  <a:lnTo>
                    <a:pt x="167007" y="51280"/>
                  </a:lnTo>
                  <a:lnTo>
                    <a:pt x="157498" y="60644"/>
                  </a:lnTo>
                  <a:lnTo>
                    <a:pt x="147844" y="71205"/>
                  </a:lnTo>
                  <a:lnTo>
                    <a:pt x="138442" y="82743"/>
                  </a:lnTo>
                  <a:lnTo>
                    <a:pt x="129492" y="95029"/>
                  </a:lnTo>
                  <a:lnTo>
                    <a:pt x="121009" y="108024"/>
                  </a:lnTo>
                  <a:lnTo>
                    <a:pt x="112925" y="121877"/>
                  </a:lnTo>
                  <a:lnTo>
                    <a:pt x="105151" y="136603"/>
                  </a:lnTo>
                  <a:lnTo>
                    <a:pt x="97608" y="152084"/>
                  </a:lnTo>
                  <a:lnTo>
                    <a:pt x="90228" y="168161"/>
                  </a:lnTo>
                  <a:lnTo>
                    <a:pt x="82963" y="184682"/>
                  </a:lnTo>
                  <a:lnTo>
                    <a:pt x="75778" y="201522"/>
                  </a:lnTo>
                  <a:lnTo>
                    <a:pt x="68647" y="218587"/>
                  </a:lnTo>
                  <a:lnTo>
                    <a:pt x="61557" y="235798"/>
                  </a:lnTo>
                  <a:lnTo>
                    <a:pt x="54660" y="252779"/>
                  </a:lnTo>
                  <a:lnTo>
                    <a:pt x="48256" y="268881"/>
                  </a:lnTo>
                  <a:lnTo>
                    <a:pt x="42463" y="283827"/>
                  </a:lnTo>
                  <a:lnTo>
                    <a:pt x="37081" y="297829"/>
                  </a:lnTo>
                  <a:lnTo>
                    <a:pt x="31700" y="311388"/>
                  </a:lnTo>
                  <a:lnTo>
                    <a:pt x="26082" y="324851"/>
                  </a:lnTo>
                  <a:lnTo>
                    <a:pt x="20324" y="338540"/>
                  </a:lnTo>
                  <a:lnTo>
                    <a:pt x="14758" y="352810"/>
                  </a:lnTo>
                  <a:lnTo>
                    <a:pt x="9578" y="367785"/>
                  </a:lnTo>
                  <a:lnTo>
                    <a:pt x="5133" y="383251"/>
                  </a:lnTo>
                  <a:lnTo>
                    <a:pt x="1986" y="398779"/>
                  </a:lnTo>
                  <a:lnTo>
                    <a:pt x="320" y="414111"/>
                  </a:lnTo>
                  <a:lnTo>
                    <a:pt x="0" y="429167"/>
                  </a:lnTo>
                  <a:lnTo>
                    <a:pt x="766" y="443962"/>
                  </a:lnTo>
                  <a:lnTo>
                    <a:pt x="2356" y="458539"/>
                  </a:lnTo>
                  <a:lnTo>
                    <a:pt x="4710" y="472785"/>
                  </a:lnTo>
                  <a:lnTo>
                    <a:pt x="7958" y="486439"/>
                  </a:lnTo>
                  <a:lnTo>
                    <a:pt x="12108" y="499396"/>
                  </a:lnTo>
                  <a:lnTo>
                    <a:pt x="17199" y="511385"/>
                  </a:lnTo>
                  <a:lnTo>
                    <a:pt x="23373" y="521913"/>
                  </a:lnTo>
                  <a:lnTo>
                    <a:pt x="30603" y="530835"/>
                  </a:lnTo>
                  <a:lnTo>
                    <a:pt x="38730" y="537995"/>
                  </a:lnTo>
                  <a:lnTo>
                    <a:pt x="47556" y="543064"/>
                  </a:lnTo>
                  <a:lnTo>
                    <a:pt x="56899" y="546067"/>
                  </a:lnTo>
                  <a:lnTo>
                    <a:pt x="66612" y="547305"/>
                  </a:lnTo>
                  <a:lnTo>
                    <a:pt x="76585" y="547164"/>
                  </a:lnTo>
                  <a:lnTo>
                    <a:pt x="86737" y="545993"/>
                  </a:lnTo>
                  <a:lnTo>
                    <a:pt x="97011" y="543752"/>
                  </a:lnTo>
                  <a:lnTo>
                    <a:pt x="107369" y="540047"/>
                  </a:lnTo>
                  <a:lnTo>
                    <a:pt x="117783" y="534782"/>
                  </a:lnTo>
                  <a:lnTo>
                    <a:pt x="128235" y="528298"/>
                  </a:lnTo>
                  <a:lnTo>
                    <a:pt x="138712" y="521182"/>
                  </a:lnTo>
                  <a:lnTo>
                    <a:pt x="149206" y="513836"/>
                  </a:lnTo>
                  <a:lnTo>
                    <a:pt x="159712" y="506295"/>
                  </a:lnTo>
                  <a:lnTo>
                    <a:pt x="170225" y="498326"/>
                  </a:lnTo>
                  <a:lnTo>
                    <a:pt x="180739" y="489815"/>
                  </a:lnTo>
                  <a:lnTo>
                    <a:pt x="191088" y="480625"/>
                  </a:lnTo>
                  <a:lnTo>
                    <a:pt x="200963" y="470537"/>
                  </a:lnTo>
                  <a:lnTo>
                    <a:pt x="210231" y="459527"/>
                  </a:lnTo>
                  <a:lnTo>
                    <a:pt x="218759" y="447877"/>
                  </a:lnTo>
                  <a:lnTo>
                    <a:pt x="226341" y="436064"/>
                  </a:lnTo>
                  <a:lnTo>
                    <a:pt x="232964" y="424385"/>
                  </a:lnTo>
                  <a:lnTo>
                    <a:pt x="238921" y="413105"/>
                  </a:lnTo>
                  <a:lnTo>
                    <a:pt x="244696" y="402529"/>
                  </a:lnTo>
                  <a:lnTo>
                    <a:pt x="250583" y="392743"/>
                  </a:lnTo>
                  <a:lnTo>
                    <a:pt x="256522" y="383340"/>
                  </a:lnTo>
                  <a:lnTo>
                    <a:pt x="262211" y="373566"/>
                  </a:lnTo>
                  <a:lnTo>
                    <a:pt x="267469" y="363019"/>
                  </a:lnTo>
                  <a:lnTo>
                    <a:pt x="271795" y="351643"/>
                  </a:lnTo>
                  <a:lnTo>
                    <a:pt x="274331" y="339548"/>
                  </a:lnTo>
                  <a:lnTo>
                    <a:pt x="274764" y="326903"/>
                  </a:lnTo>
                  <a:lnTo>
                    <a:pt x="273102" y="314345"/>
                  </a:lnTo>
                  <a:lnTo>
                    <a:pt x="269403" y="302913"/>
                  </a:lnTo>
                  <a:lnTo>
                    <a:pt x="263910" y="293090"/>
                  </a:lnTo>
                  <a:lnTo>
                    <a:pt x="256818" y="285007"/>
                  </a:lnTo>
                  <a:lnTo>
                    <a:pt x="248171" y="278713"/>
                  </a:lnTo>
                  <a:lnTo>
                    <a:pt x="238143" y="274044"/>
                  </a:lnTo>
                  <a:lnTo>
                    <a:pt x="227158" y="271025"/>
                  </a:lnTo>
                  <a:lnTo>
                    <a:pt x="215793" y="269956"/>
                  </a:lnTo>
                  <a:lnTo>
                    <a:pt x="204407" y="270829"/>
                  </a:lnTo>
                  <a:lnTo>
                    <a:pt x="192982" y="273530"/>
                  </a:lnTo>
                  <a:lnTo>
                    <a:pt x="181245" y="278009"/>
                  </a:lnTo>
                  <a:lnTo>
                    <a:pt x="169056" y="284058"/>
                  </a:lnTo>
                  <a:lnTo>
                    <a:pt x="156582" y="291373"/>
                  </a:lnTo>
                  <a:lnTo>
                    <a:pt x="144200" y="299645"/>
                  </a:lnTo>
                  <a:lnTo>
                    <a:pt x="132122" y="308617"/>
                  </a:lnTo>
                  <a:lnTo>
                    <a:pt x="120232" y="318250"/>
                  </a:lnTo>
                  <a:lnTo>
                    <a:pt x="108181" y="328701"/>
                  </a:lnTo>
                  <a:lnTo>
                    <a:pt x="95786" y="339983"/>
                  </a:lnTo>
                  <a:lnTo>
                    <a:pt x="83343" y="351661"/>
                  </a:lnTo>
                  <a:lnTo>
                    <a:pt x="71516" y="362967"/>
                  </a:lnTo>
                  <a:lnTo>
                    <a:pt x="60642" y="373488"/>
                  </a:lnTo>
                  <a:lnTo>
                    <a:pt x="51023" y="382868"/>
                  </a:lnTo>
                  <a:lnTo>
                    <a:pt x="42138" y="391567"/>
                  </a:lnTo>
                  <a:lnTo>
                    <a:pt x="33212" y="400341"/>
                  </a:lnTo>
                  <a:lnTo>
                    <a:pt x="2279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37285" y="2653181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126341" y="0"/>
                  </a:moveTo>
                  <a:lnTo>
                    <a:pt x="120474" y="5867"/>
                  </a:lnTo>
                  <a:lnTo>
                    <a:pt x="114909" y="11432"/>
                  </a:lnTo>
                  <a:lnTo>
                    <a:pt x="109106" y="17231"/>
                  </a:lnTo>
                  <a:lnTo>
                    <a:pt x="102852" y="23311"/>
                  </a:lnTo>
                  <a:lnTo>
                    <a:pt x="95874" y="29642"/>
                  </a:lnTo>
                  <a:lnTo>
                    <a:pt x="88097" y="36170"/>
                  </a:lnTo>
                  <a:lnTo>
                    <a:pt x="79769" y="42846"/>
                  </a:lnTo>
                  <a:lnTo>
                    <a:pt x="71338" y="49628"/>
                  </a:lnTo>
                  <a:lnTo>
                    <a:pt x="63078" y="56491"/>
                  </a:lnTo>
                  <a:lnTo>
                    <a:pt x="55075" y="63573"/>
                  </a:lnTo>
                  <a:lnTo>
                    <a:pt x="47322" y="71166"/>
                  </a:lnTo>
                  <a:lnTo>
                    <a:pt x="39779" y="79379"/>
                  </a:lnTo>
                  <a:lnTo>
                    <a:pt x="32508" y="87907"/>
                  </a:lnTo>
                  <a:lnTo>
                    <a:pt x="24858" y="97059"/>
                  </a:lnTo>
                  <a:lnTo>
                    <a:pt x="15040" y="1087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16227" y="2600538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0" y="0"/>
                  </a:moveTo>
                  <a:lnTo>
                    <a:pt x="5868" y="11669"/>
                  </a:lnTo>
                  <a:lnTo>
                    <a:pt x="11433" y="22157"/>
                  </a:lnTo>
                  <a:lnTo>
                    <a:pt x="17232" y="32455"/>
                  </a:lnTo>
                  <a:lnTo>
                    <a:pt x="23312" y="42583"/>
                  </a:lnTo>
                  <a:lnTo>
                    <a:pt x="29642" y="52278"/>
                  </a:lnTo>
                  <a:lnTo>
                    <a:pt x="36171" y="61419"/>
                  </a:lnTo>
                  <a:lnTo>
                    <a:pt x="42846" y="70195"/>
                  </a:lnTo>
                  <a:lnTo>
                    <a:pt x="49629" y="79005"/>
                  </a:lnTo>
                  <a:lnTo>
                    <a:pt x="56491" y="88086"/>
                  </a:lnTo>
                  <a:lnTo>
                    <a:pt x="63573" y="97661"/>
                  </a:lnTo>
                  <a:lnTo>
                    <a:pt x="71167" y="108007"/>
                  </a:lnTo>
                  <a:lnTo>
                    <a:pt x="79380" y="119191"/>
                  </a:lnTo>
                  <a:lnTo>
                    <a:pt x="87846" y="130957"/>
                  </a:lnTo>
                  <a:lnTo>
                    <a:pt x="95842" y="142847"/>
                  </a:lnTo>
                  <a:lnTo>
                    <a:pt x="103000" y="154578"/>
                  </a:lnTo>
                  <a:lnTo>
                    <a:pt x="109449" y="165894"/>
                  </a:lnTo>
                  <a:lnTo>
                    <a:pt x="115621" y="176493"/>
                  </a:lnTo>
                  <a:lnTo>
                    <a:pt x="121802" y="186281"/>
                  </a:lnTo>
                  <a:lnTo>
                    <a:pt x="127807" y="195233"/>
                  </a:lnTo>
                  <a:lnTo>
                    <a:pt x="133651" y="204275"/>
                  </a:lnTo>
                  <a:lnTo>
                    <a:pt x="139851" y="215318"/>
                  </a:lnTo>
                  <a:lnTo>
                    <a:pt x="14739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69318" y="2431228"/>
              <a:ext cx="235743" cy="502410"/>
            </a:xfrm>
            <a:custGeom>
              <a:avLst/>
              <a:gdLst/>
              <a:ahLst/>
              <a:cxnLst/>
              <a:rect l="0" t="0" r="0" b="0"/>
              <a:pathLst>
                <a:path w="235743" h="502410">
                  <a:moveTo>
                    <a:pt x="220733" y="64025"/>
                  </a:moveTo>
                  <a:lnTo>
                    <a:pt x="214866" y="70027"/>
                  </a:lnTo>
                  <a:lnTo>
                    <a:pt x="209301" y="76872"/>
                  </a:lnTo>
                  <a:lnTo>
                    <a:pt x="203502" y="85260"/>
                  </a:lnTo>
                  <a:lnTo>
                    <a:pt x="197422" y="94887"/>
                  </a:lnTo>
                  <a:lnTo>
                    <a:pt x="191092" y="105202"/>
                  </a:lnTo>
                  <a:lnTo>
                    <a:pt x="184564" y="115814"/>
                  </a:lnTo>
                  <a:lnTo>
                    <a:pt x="177887" y="126685"/>
                  </a:lnTo>
                  <a:lnTo>
                    <a:pt x="171105" y="138033"/>
                  </a:lnTo>
                  <a:lnTo>
                    <a:pt x="164248" y="149959"/>
                  </a:lnTo>
                  <a:lnTo>
                    <a:pt x="157338" y="162423"/>
                  </a:lnTo>
                  <a:lnTo>
                    <a:pt x="150393" y="175329"/>
                  </a:lnTo>
                  <a:lnTo>
                    <a:pt x="143429" y="188566"/>
                  </a:lnTo>
                  <a:lnTo>
                    <a:pt x="136616" y="201880"/>
                  </a:lnTo>
                  <a:lnTo>
                    <a:pt x="130267" y="214893"/>
                  </a:lnTo>
                  <a:lnTo>
                    <a:pt x="124512" y="227430"/>
                  </a:lnTo>
                  <a:lnTo>
                    <a:pt x="119156" y="239814"/>
                  </a:lnTo>
                  <a:lnTo>
                    <a:pt x="113792" y="252736"/>
                  </a:lnTo>
                  <a:lnTo>
                    <a:pt x="108180" y="266546"/>
                  </a:lnTo>
                  <a:lnTo>
                    <a:pt x="102256" y="281264"/>
                  </a:lnTo>
                  <a:lnTo>
                    <a:pt x="96047" y="296755"/>
                  </a:lnTo>
                  <a:lnTo>
                    <a:pt x="89612" y="312843"/>
                  </a:lnTo>
                  <a:lnTo>
                    <a:pt x="83172" y="329206"/>
                  </a:lnTo>
                  <a:lnTo>
                    <a:pt x="77081" y="345410"/>
                  </a:lnTo>
                  <a:lnTo>
                    <a:pt x="71502" y="361221"/>
                  </a:lnTo>
                  <a:lnTo>
                    <a:pt x="66266" y="376277"/>
                  </a:lnTo>
                  <a:lnTo>
                    <a:pt x="60983" y="390015"/>
                  </a:lnTo>
                  <a:lnTo>
                    <a:pt x="55435" y="402269"/>
                  </a:lnTo>
                  <a:lnTo>
                    <a:pt x="49894" y="413667"/>
                  </a:lnTo>
                  <a:lnTo>
                    <a:pt x="45007" y="425397"/>
                  </a:lnTo>
                  <a:lnTo>
                    <a:pt x="41104" y="438101"/>
                  </a:lnTo>
                  <a:lnTo>
                    <a:pt x="38671" y="451417"/>
                  </a:lnTo>
                  <a:lnTo>
                    <a:pt x="38478" y="464297"/>
                  </a:lnTo>
                  <a:lnTo>
                    <a:pt x="40727" y="476133"/>
                  </a:lnTo>
                  <a:lnTo>
                    <a:pt x="45154" y="486332"/>
                  </a:lnTo>
                  <a:lnTo>
                    <a:pt x="51324" y="494113"/>
                  </a:lnTo>
                  <a:lnTo>
                    <a:pt x="58802" y="499292"/>
                  </a:lnTo>
                  <a:lnTo>
                    <a:pt x="67225" y="502004"/>
                  </a:lnTo>
                  <a:lnTo>
                    <a:pt x="76314" y="502409"/>
                  </a:lnTo>
                  <a:lnTo>
                    <a:pt x="85866" y="500836"/>
                  </a:lnTo>
                  <a:lnTo>
                    <a:pt x="95735" y="497702"/>
                  </a:lnTo>
                  <a:lnTo>
                    <a:pt x="105820" y="493400"/>
                  </a:lnTo>
                  <a:lnTo>
                    <a:pt x="116055" y="488245"/>
                  </a:lnTo>
                  <a:lnTo>
                    <a:pt x="126557" y="482160"/>
                  </a:lnTo>
                  <a:lnTo>
                    <a:pt x="137600" y="474713"/>
                  </a:lnTo>
                  <a:lnTo>
                    <a:pt x="149283" y="465775"/>
                  </a:lnTo>
                  <a:lnTo>
                    <a:pt x="161232" y="455499"/>
                  </a:lnTo>
                  <a:lnTo>
                    <a:pt x="172720" y="444152"/>
                  </a:lnTo>
                  <a:lnTo>
                    <a:pt x="183372" y="432003"/>
                  </a:lnTo>
                  <a:lnTo>
                    <a:pt x="193150" y="419439"/>
                  </a:lnTo>
                  <a:lnTo>
                    <a:pt x="202178" y="406939"/>
                  </a:lnTo>
                  <a:lnTo>
                    <a:pt x="210612" y="394753"/>
                  </a:lnTo>
                  <a:lnTo>
                    <a:pt x="218276" y="382776"/>
                  </a:lnTo>
                  <a:lnTo>
                    <a:pt x="224679" y="370661"/>
                  </a:lnTo>
                  <a:lnTo>
                    <a:pt x="229651" y="358210"/>
                  </a:lnTo>
                  <a:lnTo>
                    <a:pt x="233161" y="345388"/>
                  </a:lnTo>
                  <a:lnTo>
                    <a:pt x="235150" y="332241"/>
                  </a:lnTo>
                  <a:lnTo>
                    <a:pt x="235742" y="318841"/>
                  </a:lnTo>
                  <a:lnTo>
                    <a:pt x="235022" y="305418"/>
                  </a:lnTo>
                  <a:lnTo>
                    <a:pt x="232951" y="292332"/>
                  </a:lnTo>
                  <a:lnTo>
                    <a:pt x="229631" y="279760"/>
                  </a:lnTo>
                  <a:lnTo>
                    <a:pt x="225115" y="267861"/>
                  </a:lnTo>
                  <a:lnTo>
                    <a:pt x="219336" y="256862"/>
                  </a:lnTo>
                  <a:lnTo>
                    <a:pt x="212374" y="246793"/>
                  </a:lnTo>
                  <a:lnTo>
                    <a:pt x="204428" y="237369"/>
                  </a:lnTo>
                  <a:lnTo>
                    <a:pt x="195725" y="228112"/>
                  </a:lnTo>
                  <a:lnTo>
                    <a:pt x="186459" y="218740"/>
                  </a:lnTo>
                  <a:lnTo>
                    <a:pt x="176628" y="209476"/>
                  </a:lnTo>
                  <a:lnTo>
                    <a:pt x="166044" y="200935"/>
                  </a:lnTo>
                  <a:lnTo>
                    <a:pt x="154668" y="193408"/>
                  </a:lnTo>
                  <a:lnTo>
                    <a:pt x="142757" y="186710"/>
                  </a:lnTo>
                  <a:lnTo>
                    <a:pt x="130762" y="180371"/>
                  </a:lnTo>
                  <a:lnTo>
                    <a:pt x="118953" y="174073"/>
                  </a:lnTo>
                  <a:lnTo>
                    <a:pt x="107413" y="167842"/>
                  </a:lnTo>
                  <a:lnTo>
                    <a:pt x="96131" y="161952"/>
                  </a:lnTo>
                  <a:lnTo>
                    <a:pt x="85061" y="156540"/>
                  </a:lnTo>
                  <a:lnTo>
                    <a:pt x="74152" y="151601"/>
                  </a:lnTo>
                  <a:lnTo>
                    <a:pt x="63361" y="147056"/>
                  </a:lnTo>
                  <a:lnTo>
                    <a:pt x="52661" y="142806"/>
                  </a:lnTo>
                  <a:lnTo>
                    <a:pt x="42356" y="138444"/>
                  </a:lnTo>
                  <a:lnTo>
                    <a:pt x="33041" y="133289"/>
                  </a:lnTo>
                  <a:lnTo>
                    <a:pt x="24963" y="127032"/>
                  </a:lnTo>
                  <a:lnTo>
                    <a:pt x="18048" y="119538"/>
                  </a:lnTo>
                  <a:lnTo>
                    <a:pt x="12087" y="110679"/>
                  </a:lnTo>
                  <a:lnTo>
                    <a:pt x="6868" y="100536"/>
                  </a:lnTo>
                  <a:lnTo>
                    <a:pt x="2683" y="89489"/>
                  </a:lnTo>
                  <a:lnTo>
                    <a:pt x="301" y="78089"/>
                  </a:lnTo>
                  <a:lnTo>
                    <a:pt x="0" y="66692"/>
                  </a:lnTo>
                  <a:lnTo>
                    <a:pt x="1764" y="55601"/>
                  </a:lnTo>
                  <a:lnTo>
                    <a:pt x="5539" y="45154"/>
                  </a:lnTo>
                  <a:lnTo>
                    <a:pt x="11081" y="35467"/>
                  </a:lnTo>
                  <a:lnTo>
                    <a:pt x="18038" y="26641"/>
                  </a:lnTo>
                  <a:lnTo>
                    <a:pt x="26062" y="18851"/>
                  </a:lnTo>
                  <a:lnTo>
                    <a:pt x="34865" y="12098"/>
                  </a:lnTo>
                  <a:lnTo>
                    <a:pt x="44382" y="6562"/>
                  </a:lnTo>
                  <a:lnTo>
                    <a:pt x="54755" y="2665"/>
                  </a:lnTo>
                  <a:lnTo>
                    <a:pt x="65993" y="493"/>
                  </a:lnTo>
                  <a:lnTo>
                    <a:pt x="77981" y="0"/>
                  </a:lnTo>
                  <a:lnTo>
                    <a:pt x="90560" y="1181"/>
                  </a:lnTo>
                  <a:lnTo>
                    <a:pt x="103571" y="3868"/>
                  </a:lnTo>
                  <a:lnTo>
                    <a:pt x="116562" y="7942"/>
                  </a:lnTo>
                  <a:lnTo>
                    <a:pt x="128825" y="13417"/>
                  </a:lnTo>
                  <a:lnTo>
                    <a:pt x="140027" y="20172"/>
                  </a:lnTo>
                  <a:lnTo>
                    <a:pt x="150022" y="27976"/>
                  </a:lnTo>
                  <a:lnTo>
                    <a:pt x="158671" y="36585"/>
                  </a:lnTo>
                  <a:lnTo>
                    <a:pt x="166041" y="45769"/>
                  </a:lnTo>
                  <a:lnTo>
                    <a:pt x="172195" y="54900"/>
                  </a:lnTo>
                  <a:lnTo>
                    <a:pt x="177707" y="63853"/>
                  </a:lnTo>
                  <a:lnTo>
                    <a:pt x="183063" y="73409"/>
                  </a:lnTo>
                  <a:lnTo>
                    <a:pt x="189148" y="85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47979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52167" y="2442158"/>
              <a:ext cx="201139" cy="484765"/>
            </a:xfrm>
            <a:custGeom>
              <a:avLst/>
              <a:gdLst/>
              <a:ahLst/>
              <a:cxnLst/>
              <a:rect l="0" t="0" r="0" b="0"/>
              <a:pathLst>
                <a:path w="201139" h="484765">
                  <a:moveTo>
                    <a:pt x="159024" y="189966"/>
                  </a:moveTo>
                  <a:lnTo>
                    <a:pt x="164825" y="184031"/>
                  </a:lnTo>
                  <a:lnTo>
                    <a:pt x="169749" y="177827"/>
                  </a:lnTo>
                  <a:lnTo>
                    <a:pt x="174243" y="170726"/>
                  </a:lnTo>
                  <a:lnTo>
                    <a:pt x="178118" y="162613"/>
                  </a:lnTo>
                  <a:lnTo>
                    <a:pt x="180835" y="153319"/>
                  </a:lnTo>
                  <a:lnTo>
                    <a:pt x="182190" y="142875"/>
                  </a:lnTo>
                  <a:lnTo>
                    <a:pt x="182291" y="131623"/>
                  </a:lnTo>
                  <a:lnTo>
                    <a:pt x="181374" y="120085"/>
                  </a:lnTo>
                  <a:lnTo>
                    <a:pt x="179679" y="108585"/>
                  </a:lnTo>
                  <a:lnTo>
                    <a:pt x="177255" y="97086"/>
                  </a:lnTo>
                  <a:lnTo>
                    <a:pt x="173959" y="85300"/>
                  </a:lnTo>
                  <a:lnTo>
                    <a:pt x="169777" y="73083"/>
                  </a:lnTo>
                  <a:lnTo>
                    <a:pt x="164664" y="60760"/>
                  </a:lnTo>
                  <a:lnTo>
                    <a:pt x="158476" y="49012"/>
                  </a:lnTo>
                  <a:lnTo>
                    <a:pt x="151236" y="38188"/>
                  </a:lnTo>
                  <a:lnTo>
                    <a:pt x="143103" y="28462"/>
                  </a:lnTo>
                  <a:lnTo>
                    <a:pt x="134273" y="20001"/>
                  </a:lnTo>
                  <a:lnTo>
                    <a:pt x="124927" y="12765"/>
                  </a:lnTo>
                  <a:lnTo>
                    <a:pt x="115211" y="6890"/>
                  </a:lnTo>
                  <a:lnTo>
                    <a:pt x="105238" y="2758"/>
                  </a:lnTo>
                  <a:lnTo>
                    <a:pt x="95085" y="430"/>
                  </a:lnTo>
                  <a:lnTo>
                    <a:pt x="84809" y="0"/>
                  </a:lnTo>
                  <a:lnTo>
                    <a:pt x="74452" y="1756"/>
                  </a:lnTo>
                  <a:lnTo>
                    <a:pt x="64042" y="5642"/>
                  </a:lnTo>
                  <a:lnTo>
                    <a:pt x="53763" y="11335"/>
                  </a:lnTo>
                  <a:lnTo>
                    <a:pt x="43934" y="18436"/>
                  </a:lnTo>
                  <a:lnTo>
                    <a:pt x="34697" y="26583"/>
                  </a:lnTo>
                  <a:lnTo>
                    <a:pt x="26190" y="35643"/>
                  </a:lnTo>
                  <a:lnTo>
                    <a:pt x="18622" y="45701"/>
                  </a:lnTo>
                  <a:lnTo>
                    <a:pt x="12022" y="56721"/>
                  </a:lnTo>
                  <a:lnTo>
                    <a:pt x="6589" y="68391"/>
                  </a:lnTo>
                  <a:lnTo>
                    <a:pt x="2763" y="80224"/>
                  </a:lnTo>
                  <a:lnTo>
                    <a:pt x="634" y="91924"/>
                  </a:lnTo>
                  <a:lnTo>
                    <a:pt x="0" y="103391"/>
                  </a:lnTo>
                  <a:lnTo>
                    <a:pt x="555" y="114624"/>
                  </a:lnTo>
                  <a:lnTo>
                    <a:pt x="2003" y="125662"/>
                  </a:lnTo>
                  <a:lnTo>
                    <a:pt x="4261" y="136549"/>
                  </a:lnTo>
                  <a:lnTo>
                    <a:pt x="7446" y="147326"/>
                  </a:lnTo>
                  <a:lnTo>
                    <a:pt x="11548" y="158021"/>
                  </a:lnTo>
                  <a:lnTo>
                    <a:pt x="16438" y="168493"/>
                  </a:lnTo>
                  <a:lnTo>
                    <a:pt x="21944" y="178451"/>
                  </a:lnTo>
                  <a:lnTo>
                    <a:pt x="27917" y="187775"/>
                  </a:lnTo>
                  <a:lnTo>
                    <a:pt x="34556" y="196341"/>
                  </a:lnTo>
                  <a:lnTo>
                    <a:pt x="42376" y="203948"/>
                  </a:lnTo>
                  <a:lnTo>
                    <a:pt x="51561" y="210575"/>
                  </a:lnTo>
                  <a:lnTo>
                    <a:pt x="61832" y="216024"/>
                  </a:lnTo>
                  <a:lnTo>
                    <a:pt x="72643" y="219862"/>
                  </a:lnTo>
                  <a:lnTo>
                    <a:pt x="83614" y="221994"/>
                  </a:lnTo>
                  <a:lnTo>
                    <a:pt x="94403" y="222460"/>
                  </a:lnTo>
                  <a:lnTo>
                    <a:pt x="104640" y="221261"/>
                  </a:lnTo>
                  <a:lnTo>
                    <a:pt x="114188" y="218566"/>
                  </a:lnTo>
                  <a:lnTo>
                    <a:pt x="123089" y="214657"/>
                  </a:lnTo>
                  <a:lnTo>
                    <a:pt x="131461" y="209825"/>
                  </a:lnTo>
                  <a:lnTo>
                    <a:pt x="139427" y="204316"/>
                  </a:lnTo>
                  <a:lnTo>
                    <a:pt x="146931" y="198161"/>
                  </a:lnTo>
                  <a:lnTo>
                    <a:pt x="153753" y="191199"/>
                  </a:lnTo>
                  <a:lnTo>
                    <a:pt x="159841" y="183450"/>
                  </a:lnTo>
                  <a:lnTo>
                    <a:pt x="165808" y="176666"/>
                  </a:lnTo>
                  <a:lnTo>
                    <a:pt x="171889" y="173741"/>
                  </a:lnTo>
                  <a:lnTo>
                    <a:pt x="177092" y="175462"/>
                  </a:lnTo>
                  <a:lnTo>
                    <a:pt x="181100" y="181366"/>
                  </a:lnTo>
                  <a:lnTo>
                    <a:pt x="184028" y="190614"/>
                  </a:lnTo>
                  <a:lnTo>
                    <a:pt x="186104" y="202530"/>
                  </a:lnTo>
                  <a:lnTo>
                    <a:pt x="187548" y="216725"/>
                  </a:lnTo>
                  <a:lnTo>
                    <a:pt x="188545" y="232789"/>
                  </a:lnTo>
                  <a:lnTo>
                    <a:pt x="189394" y="250135"/>
                  </a:lnTo>
                  <a:lnTo>
                    <a:pt x="190499" y="268080"/>
                  </a:lnTo>
                  <a:lnTo>
                    <a:pt x="192052" y="286193"/>
                  </a:lnTo>
                  <a:lnTo>
                    <a:pt x="193740" y="304441"/>
                  </a:lnTo>
                  <a:lnTo>
                    <a:pt x="194878" y="323066"/>
                  </a:lnTo>
                  <a:lnTo>
                    <a:pt x="195130" y="342177"/>
                  </a:lnTo>
                  <a:lnTo>
                    <a:pt x="194806" y="361267"/>
                  </a:lnTo>
                  <a:lnTo>
                    <a:pt x="194655" y="379333"/>
                  </a:lnTo>
                  <a:lnTo>
                    <a:pt x="195107" y="395892"/>
                  </a:lnTo>
                  <a:lnTo>
                    <a:pt x="196097" y="411094"/>
                  </a:lnTo>
                  <a:lnTo>
                    <a:pt x="197335" y="427261"/>
                  </a:lnTo>
                  <a:lnTo>
                    <a:pt x="198934" y="449159"/>
                  </a:lnTo>
                  <a:lnTo>
                    <a:pt x="201138" y="484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52774" y="2445190"/>
              <a:ext cx="219660" cy="565961"/>
            </a:xfrm>
            <a:custGeom>
              <a:avLst/>
              <a:gdLst/>
              <a:ahLst/>
              <a:cxnLst/>
              <a:rect l="0" t="0" r="0" b="0"/>
              <a:pathLst>
                <a:path w="219660" h="565961">
                  <a:moveTo>
                    <a:pt x="174272" y="134291"/>
                  </a:moveTo>
                  <a:lnTo>
                    <a:pt x="177072" y="125490"/>
                  </a:lnTo>
                  <a:lnTo>
                    <a:pt x="178574" y="117143"/>
                  </a:lnTo>
                  <a:lnTo>
                    <a:pt x="178880" y="108445"/>
                  </a:lnTo>
                  <a:lnTo>
                    <a:pt x="178201" y="99324"/>
                  </a:lnTo>
                  <a:lnTo>
                    <a:pt x="176733" y="89829"/>
                  </a:lnTo>
                  <a:lnTo>
                    <a:pt x="174660" y="80037"/>
                  </a:lnTo>
                  <a:lnTo>
                    <a:pt x="171977" y="70023"/>
                  </a:lnTo>
                  <a:lnTo>
                    <a:pt x="168506" y="59849"/>
                  </a:lnTo>
                  <a:lnTo>
                    <a:pt x="164207" y="49567"/>
                  </a:lnTo>
                  <a:lnTo>
                    <a:pt x="159015" y="39376"/>
                  </a:lnTo>
                  <a:lnTo>
                    <a:pt x="152774" y="29607"/>
                  </a:lnTo>
                  <a:lnTo>
                    <a:pt x="145489" y="20419"/>
                  </a:lnTo>
                  <a:lnTo>
                    <a:pt x="136987" y="12285"/>
                  </a:lnTo>
                  <a:lnTo>
                    <a:pt x="126844" y="6032"/>
                  </a:lnTo>
                  <a:lnTo>
                    <a:pt x="114990" y="1946"/>
                  </a:lnTo>
                  <a:lnTo>
                    <a:pt x="101962" y="0"/>
                  </a:lnTo>
                  <a:lnTo>
                    <a:pt x="88687" y="124"/>
                  </a:lnTo>
                  <a:lnTo>
                    <a:pt x="75731" y="2062"/>
                  </a:lnTo>
                  <a:lnTo>
                    <a:pt x="63441" y="5615"/>
                  </a:lnTo>
                  <a:lnTo>
                    <a:pt x="52113" y="10731"/>
                  </a:lnTo>
                  <a:lnTo>
                    <a:pt x="41800" y="17246"/>
                  </a:lnTo>
                  <a:lnTo>
                    <a:pt x="32536" y="25058"/>
                  </a:lnTo>
                  <a:lnTo>
                    <a:pt x="24444" y="34204"/>
                  </a:lnTo>
                  <a:lnTo>
                    <a:pt x="17481" y="44584"/>
                  </a:lnTo>
                  <a:lnTo>
                    <a:pt x="11632" y="56147"/>
                  </a:lnTo>
                  <a:lnTo>
                    <a:pt x="6993" y="68966"/>
                  </a:lnTo>
                  <a:lnTo>
                    <a:pt x="3504" y="82951"/>
                  </a:lnTo>
                  <a:lnTo>
                    <a:pt x="1144" y="97579"/>
                  </a:lnTo>
                  <a:lnTo>
                    <a:pt x="0" y="112012"/>
                  </a:lnTo>
                  <a:lnTo>
                    <a:pt x="12" y="125785"/>
                  </a:lnTo>
                  <a:lnTo>
                    <a:pt x="1155" y="138642"/>
                  </a:lnTo>
                  <a:lnTo>
                    <a:pt x="3516" y="150357"/>
                  </a:lnTo>
                  <a:lnTo>
                    <a:pt x="7031" y="160939"/>
                  </a:lnTo>
                  <a:lnTo>
                    <a:pt x="11509" y="170555"/>
                  </a:lnTo>
                  <a:lnTo>
                    <a:pt x="16731" y="179416"/>
                  </a:lnTo>
                  <a:lnTo>
                    <a:pt x="22510" y="187708"/>
                  </a:lnTo>
                  <a:lnTo>
                    <a:pt x="29017" y="195264"/>
                  </a:lnTo>
                  <a:lnTo>
                    <a:pt x="36748" y="201588"/>
                  </a:lnTo>
                  <a:lnTo>
                    <a:pt x="45869" y="206499"/>
                  </a:lnTo>
                  <a:lnTo>
                    <a:pt x="55927" y="209796"/>
                  </a:lnTo>
                  <a:lnTo>
                    <a:pt x="66063" y="211111"/>
                  </a:lnTo>
                  <a:lnTo>
                    <a:pt x="75767" y="210435"/>
                  </a:lnTo>
                  <a:lnTo>
                    <a:pt x="84891" y="208049"/>
                  </a:lnTo>
                  <a:lnTo>
                    <a:pt x="93473" y="204322"/>
                  </a:lnTo>
                  <a:lnTo>
                    <a:pt x="101611" y="199598"/>
                  </a:lnTo>
                  <a:lnTo>
                    <a:pt x="109416" y="194159"/>
                  </a:lnTo>
                  <a:lnTo>
                    <a:pt x="116978" y="188217"/>
                  </a:lnTo>
                  <a:lnTo>
                    <a:pt x="124364" y="181924"/>
                  </a:lnTo>
                  <a:lnTo>
                    <a:pt x="131462" y="175225"/>
                  </a:lnTo>
                  <a:lnTo>
                    <a:pt x="138004" y="167889"/>
                  </a:lnTo>
                  <a:lnTo>
                    <a:pt x="143884" y="159840"/>
                  </a:lnTo>
                  <a:lnTo>
                    <a:pt x="149155" y="151144"/>
                  </a:lnTo>
                  <a:lnTo>
                    <a:pt x="153929" y="141928"/>
                  </a:lnTo>
                  <a:lnTo>
                    <a:pt x="158341" y="132352"/>
                  </a:lnTo>
                  <a:lnTo>
                    <a:pt x="162990" y="123729"/>
                  </a:lnTo>
                  <a:lnTo>
                    <a:pt x="168378" y="119635"/>
                  </a:lnTo>
                  <a:lnTo>
                    <a:pt x="173511" y="121984"/>
                  </a:lnTo>
                  <a:lnTo>
                    <a:pt x="177339" y="129022"/>
                  </a:lnTo>
                  <a:lnTo>
                    <a:pt x="180087" y="138951"/>
                  </a:lnTo>
                  <a:lnTo>
                    <a:pt x="182422" y="150192"/>
                  </a:lnTo>
                  <a:lnTo>
                    <a:pt x="184774" y="161817"/>
                  </a:lnTo>
                  <a:lnTo>
                    <a:pt x="187317" y="173733"/>
                  </a:lnTo>
                  <a:lnTo>
                    <a:pt x="190084" y="186411"/>
                  </a:lnTo>
                  <a:lnTo>
                    <a:pt x="193045" y="200090"/>
                  </a:lnTo>
                  <a:lnTo>
                    <a:pt x="195995" y="214567"/>
                  </a:lnTo>
                  <a:lnTo>
                    <a:pt x="198587" y="229373"/>
                  </a:lnTo>
                  <a:lnTo>
                    <a:pt x="200662" y="244197"/>
                  </a:lnTo>
                  <a:lnTo>
                    <a:pt x="202392" y="259068"/>
                  </a:lnTo>
                  <a:lnTo>
                    <a:pt x="204168" y="274266"/>
                  </a:lnTo>
                  <a:lnTo>
                    <a:pt x="206217" y="289929"/>
                  </a:lnTo>
                  <a:lnTo>
                    <a:pt x="208594" y="305887"/>
                  </a:lnTo>
                  <a:lnTo>
                    <a:pt x="211270" y="321761"/>
                  </a:lnTo>
                  <a:lnTo>
                    <a:pt x="214174" y="337331"/>
                  </a:lnTo>
                  <a:lnTo>
                    <a:pt x="216922" y="352550"/>
                  </a:lnTo>
                  <a:lnTo>
                    <a:pt x="218847" y="367456"/>
                  </a:lnTo>
                  <a:lnTo>
                    <a:pt x="219659" y="382112"/>
                  </a:lnTo>
                  <a:lnTo>
                    <a:pt x="219557" y="396582"/>
                  </a:lnTo>
                  <a:lnTo>
                    <a:pt x="219032" y="410918"/>
                  </a:lnTo>
                  <a:lnTo>
                    <a:pt x="218422" y="425159"/>
                  </a:lnTo>
                  <a:lnTo>
                    <a:pt x="217880" y="439335"/>
                  </a:lnTo>
                  <a:lnTo>
                    <a:pt x="217449" y="453466"/>
                  </a:lnTo>
                  <a:lnTo>
                    <a:pt x="217128" y="467567"/>
                  </a:lnTo>
                  <a:lnTo>
                    <a:pt x="216898" y="481647"/>
                  </a:lnTo>
                  <a:lnTo>
                    <a:pt x="216735" y="495713"/>
                  </a:lnTo>
                  <a:lnTo>
                    <a:pt x="216623" y="509751"/>
                  </a:lnTo>
                  <a:lnTo>
                    <a:pt x="216546" y="523160"/>
                  </a:lnTo>
                  <a:lnTo>
                    <a:pt x="216485" y="536069"/>
                  </a:lnTo>
                  <a:lnTo>
                    <a:pt x="216435" y="549614"/>
                  </a:lnTo>
                  <a:lnTo>
                    <a:pt x="216386" y="565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1303646" y="3316476"/>
            <a:ext cx="244044" cy="535381"/>
          </a:xfrm>
          <a:custGeom>
            <a:avLst/>
            <a:gdLst/>
            <a:ahLst/>
            <a:cxnLst/>
            <a:rect l="0" t="0" r="0" b="0"/>
            <a:pathLst>
              <a:path w="244044" h="535381">
                <a:moveTo>
                  <a:pt x="107172" y="0"/>
                </a:moveTo>
                <a:lnTo>
                  <a:pt x="104305" y="8869"/>
                </a:lnTo>
                <a:lnTo>
                  <a:pt x="102163" y="17855"/>
                </a:lnTo>
                <a:lnTo>
                  <a:pt x="100560" y="27851"/>
                </a:lnTo>
                <a:lnTo>
                  <a:pt x="99380" y="38831"/>
                </a:lnTo>
                <a:lnTo>
                  <a:pt x="98531" y="50643"/>
                </a:lnTo>
                <a:lnTo>
                  <a:pt x="97934" y="63101"/>
                </a:lnTo>
                <a:lnTo>
                  <a:pt x="97519" y="76039"/>
                </a:lnTo>
                <a:lnTo>
                  <a:pt x="97235" y="89319"/>
                </a:lnTo>
                <a:lnTo>
                  <a:pt x="97042" y="102842"/>
                </a:lnTo>
                <a:lnTo>
                  <a:pt x="96911" y="116529"/>
                </a:lnTo>
                <a:lnTo>
                  <a:pt x="96823" y="130332"/>
                </a:lnTo>
                <a:lnTo>
                  <a:pt x="96764" y="144211"/>
                </a:lnTo>
                <a:lnTo>
                  <a:pt x="96724" y="158143"/>
                </a:lnTo>
                <a:lnTo>
                  <a:pt x="96697" y="172109"/>
                </a:lnTo>
                <a:lnTo>
                  <a:pt x="96684" y="186095"/>
                </a:lnTo>
                <a:lnTo>
                  <a:pt x="96845" y="199928"/>
                </a:lnTo>
                <a:lnTo>
                  <a:pt x="97485" y="213297"/>
                </a:lnTo>
                <a:lnTo>
                  <a:pt x="98729" y="226072"/>
                </a:lnTo>
                <a:lnTo>
                  <a:pt x="100378" y="238448"/>
                </a:lnTo>
                <a:lnTo>
                  <a:pt x="102024" y="250831"/>
                </a:lnTo>
                <a:lnTo>
                  <a:pt x="103425" y="263462"/>
                </a:lnTo>
                <a:lnTo>
                  <a:pt x="104517" y="276405"/>
                </a:lnTo>
                <a:lnTo>
                  <a:pt x="105324" y="289633"/>
                </a:lnTo>
                <a:lnTo>
                  <a:pt x="105902" y="303091"/>
                </a:lnTo>
                <a:lnTo>
                  <a:pt x="106306" y="316724"/>
                </a:lnTo>
                <a:lnTo>
                  <a:pt x="106585" y="330482"/>
                </a:lnTo>
                <a:lnTo>
                  <a:pt x="106777" y="344328"/>
                </a:lnTo>
                <a:lnTo>
                  <a:pt x="106906" y="358236"/>
                </a:lnTo>
                <a:lnTo>
                  <a:pt x="106994" y="372186"/>
                </a:lnTo>
                <a:lnTo>
                  <a:pt x="107053" y="386165"/>
                </a:lnTo>
                <a:lnTo>
                  <a:pt x="107092" y="400163"/>
                </a:lnTo>
                <a:lnTo>
                  <a:pt x="107119" y="414174"/>
                </a:lnTo>
                <a:lnTo>
                  <a:pt x="107137" y="428195"/>
                </a:lnTo>
                <a:lnTo>
                  <a:pt x="107148" y="442221"/>
                </a:lnTo>
                <a:lnTo>
                  <a:pt x="107156" y="456251"/>
                </a:lnTo>
                <a:lnTo>
                  <a:pt x="107162" y="470284"/>
                </a:lnTo>
                <a:lnTo>
                  <a:pt x="107165" y="484319"/>
                </a:lnTo>
                <a:lnTo>
                  <a:pt x="107168" y="498355"/>
                </a:lnTo>
                <a:lnTo>
                  <a:pt x="107145" y="512360"/>
                </a:lnTo>
                <a:lnTo>
                  <a:pt x="106228" y="525206"/>
                </a:lnTo>
                <a:lnTo>
                  <a:pt x="102947" y="533495"/>
                </a:lnTo>
                <a:lnTo>
                  <a:pt x="97891" y="535380"/>
                </a:lnTo>
                <a:lnTo>
                  <a:pt x="92814" y="532764"/>
                </a:lnTo>
                <a:lnTo>
                  <a:pt x="88014" y="527492"/>
                </a:lnTo>
                <a:lnTo>
                  <a:pt x="83123" y="520911"/>
                </a:lnTo>
                <a:lnTo>
                  <a:pt x="77889" y="513786"/>
                </a:lnTo>
                <a:lnTo>
                  <a:pt x="72251" y="506326"/>
                </a:lnTo>
                <a:lnTo>
                  <a:pt x="66249" y="498379"/>
                </a:lnTo>
                <a:lnTo>
                  <a:pt x="59956" y="489870"/>
                </a:lnTo>
                <a:lnTo>
                  <a:pt x="53445" y="480844"/>
                </a:lnTo>
                <a:lnTo>
                  <a:pt x="46776" y="471394"/>
                </a:lnTo>
                <a:lnTo>
                  <a:pt x="40001" y="461624"/>
                </a:lnTo>
                <a:lnTo>
                  <a:pt x="33317" y="451620"/>
                </a:lnTo>
                <a:lnTo>
                  <a:pt x="27056" y="441451"/>
                </a:lnTo>
                <a:lnTo>
                  <a:pt x="21360" y="431171"/>
                </a:lnTo>
                <a:lnTo>
                  <a:pt x="16043" y="420981"/>
                </a:lnTo>
                <a:lnTo>
                  <a:pt x="10705" y="411212"/>
                </a:lnTo>
                <a:lnTo>
                  <a:pt x="5158" y="402090"/>
                </a:lnTo>
                <a:lnTo>
                  <a:pt x="993" y="396324"/>
                </a:lnTo>
                <a:lnTo>
                  <a:pt x="0" y="396603"/>
                </a:lnTo>
                <a:lnTo>
                  <a:pt x="1132" y="400861"/>
                </a:lnTo>
                <a:lnTo>
                  <a:pt x="3562" y="407270"/>
                </a:lnTo>
                <a:lnTo>
                  <a:pt x="7054" y="414614"/>
                </a:lnTo>
                <a:lnTo>
                  <a:pt x="11457" y="422241"/>
                </a:lnTo>
                <a:lnTo>
                  <a:pt x="16595" y="429866"/>
                </a:lnTo>
                <a:lnTo>
                  <a:pt x="22289" y="437388"/>
                </a:lnTo>
                <a:lnTo>
                  <a:pt x="28391" y="444792"/>
                </a:lnTo>
                <a:lnTo>
                  <a:pt x="34781" y="452093"/>
                </a:lnTo>
                <a:lnTo>
                  <a:pt x="41372" y="459311"/>
                </a:lnTo>
                <a:lnTo>
                  <a:pt x="48102" y="466469"/>
                </a:lnTo>
                <a:lnTo>
                  <a:pt x="54926" y="473583"/>
                </a:lnTo>
                <a:lnTo>
                  <a:pt x="61814" y="480667"/>
                </a:lnTo>
                <a:lnTo>
                  <a:pt x="68749" y="487712"/>
                </a:lnTo>
                <a:lnTo>
                  <a:pt x="75882" y="494070"/>
                </a:lnTo>
                <a:lnTo>
                  <a:pt x="83510" y="498515"/>
                </a:lnTo>
                <a:lnTo>
                  <a:pt x="91752" y="500530"/>
                </a:lnTo>
                <a:lnTo>
                  <a:pt x="100406" y="500083"/>
                </a:lnTo>
                <a:lnTo>
                  <a:pt x="109061" y="497274"/>
                </a:lnTo>
                <a:lnTo>
                  <a:pt x="117480" y="492419"/>
                </a:lnTo>
                <a:lnTo>
                  <a:pt x="125759" y="485943"/>
                </a:lnTo>
                <a:lnTo>
                  <a:pt x="134231" y="478249"/>
                </a:lnTo>
                <a:lnTo>
                  <a:pt x="143079" y="469681"/>
                </a:lnTo>
                <a:lnTo>
                  <a:pt x="152327" y="460662"/>
                </a:lnTo>
                <a:lnTo>
                  <a:pt x="161921" y="451690"/>
                </a:lnTo>
                <a:lnTo>
                  <a:pt x="171782" y="443027"/>
                </a:lnTo>
                <a:lnTo>
                  <a:pt x="181676" y="434737"/>
                </a:lnTo>
                <a:lnTo>
                  <a:pt x="191238" y="426782"/>
                </a:lnTo>
                <a:lnTo>
                  <a:pt x="200292" y="419100"/>
                </a:lnTo>
                <a:lnTo>
                  <a:pt x="208732" y="411732"/>
                </a:lnTo>
                <a:lnTo>
                  <a:pt x="217367" y="404007"/>
                </a:lnTo>
                <a:lnTo>
                  <a:pt x="228070" y="394127"/>
                </a:lnTo>
                <a:lnTo>
                  <a:pt x="244043" y="379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833184" y="3148020"/>
            <a:ext cx="304309" cy="582235"/>
          </a:xfrm>
          <a:custGeom>
            <a:avLst/>
            <a:gdLst/>
            <a:ahLst/>
            <a:cxnLst/>
            <a:rect l="0" t="0" r="0" b="0"/>
            <a:pathLst>
              <a:path w="304309" h="582235">
                <a:moveTo>
                  <a:pt x="125323" y="0"/>
                </a:moveTo>
                <a:lnTo>
                  <a:pt x="122457" y="8936"/>
                </a:lnTo>
                <a:lnTo>
                  <a:pt x="120315" y="18563"/>
                </a:lnTo>
                <a:lnTo>
                  <a:pt x="118711" y="29850"/>
                </a:lnTo>
                <a:lnTo>
                  <a:pt x="117531" y="42518"/>
                </a:lnTo>
                <a:lnTo>
                  <a:pt x="116682" y="55997"/>
                </a:lnTo>
                <a:lnTo>
                  <a:pt x="116085" y="69873"/>
                </a:lnTo>
                <a:lnTo>
                  <a:pt x="115671" y="84082"/>
                </a:lnTo>
                <a:lnTo>
                  <a:pt x="115386" y="98822"/>
                </a:lnTo>
                <a:lnTo>
                  <a:pt x="115193" y="114172"/>
                </a:lnTo>
                <a:lnTo>
                  <a:pt x="115062" y="129918"/>
                </a:lnTo>
                <a:lnTo>
                  <a:pt x="114974" y="145648"/>
                </a:lnTo>
                <a:lnTo>
                  <a:pt x="114915" y="161122"/>
                </a:lnTo>
                <a:lnTo>
                  <a:pt x="114875" y="176276"/>
                </a:lnTo>
                <a:lnTo>
                  <a:pt x="114848" y="191138"/>
                </a:lnTo>
                <a:lnTo>
                  <a:pt x="114831" y="205770"/>
                </a:lnTo>
                <a:lnTo>
                  <a:pt x="114819" y="220393"/>
                </a:lnTo>
                <a:lnTo>
                  <a:pt x="114811" y="235364"/>
                </a:lnTo>
                <a:lnTo>
                  <a:pt x="114805" y="250846"/>
                </a:lnTo>
                <a:lnTo>
                  <a:pt x="114802" y="266669"/>
                </a:lnTo>
                <a:lnTo>
                  <a:pt x="114800" y="282445"/>
                </a:lnTo>
                <a:lnTo>
                  <a:pt x="114798" y="297945"/>
                </a:lnTo>
                <a:lnTo>
                  <a:pt x="114797" y="313116"/>
                </a:lnTo>
                <a:lnTo>
                  <a:pt x="114796" y="327989"/>
                </a:lnTo>
                <a:lnTo>
                  <a:pt x="114795" y="342628"/>
                </a:lnTo>
                <a:lnTo>
                  <a:pt x="114795" y="357256"/>
                </a:lnTo>
                <a:lnTo>
                  <a:pt x="114795" y="372230"/>
                </a:lnTo>
                <a:lnTo>
                  <a:pt x="114795" y="387718"/>
                </a:lnTo>
                <a:lnTo>
                  <a:pt x="114795" y="403714"/>
                </a:lnTo>
                <a:lnTo>
                  <a:pt x="114795" y="420139"/>
                </a:lnTo>
                <a:lnTo>
                  <a:pt x="114795" y="436889"/>
                </a:lnTo>
                <a:lnTo>
                  <a:pt x="114795" y="453713"/>
                </a:lnTo>
                <a:lnTo>
                  <a:pt x="114795" y="470235"/>
                </a:lnTo>
                <a:lnTo>
                  <a:pt x="114795" y="486272"/>
                </a:lnTo>
                <a:lnTo>
                  <a:pt x="114795" y="501819"/>
                </a:lnTo>
                <a:lnTo>
                  <a:pt x="114795" y="516953"/>
                </a:lnTo>
                <a:lnTo>
                  <a:pt x="114786" y="531738"/>
                </a:lnTo>
                <a:lnTo>
                  <a:pt x="114421" y="545275"/>
                </a:lnTo>
                <a:lnTo>
                  <a:pt x="112424" y="555681"/>
                </a:lnTo>
                <a:lnTo>
                  <a:pt x="108284" y="561760"/>
                </a:lnTo>
                <a:lnTo>
                  <a:pt x="103135" y="563339"/>
                </a:lnTo>
                <a:lnTo>
                  <a:pt x="97470" y="561269"/>
                </a:lnTo>
                <a:lnTo>
                  <a:pt x="91441" y="556538"/>
                </a:lnTo>
                <a:lnTo>
                  <a:pt x="85133" y="549946"/>
                </a:lnTo>
                <a:lnTo>
                  <a:pt x="78611" y="542074"/>
                </a:lnTo>
                <a:lnTo>
                  <a:pt x="71767" y="533333"/>
                </a:lnTo>
                <a:lnTo>
                  <a:pt x="64338" y="524004"/>
                </a:lnTo>
                <a:lnTo>
                  <a:pt x="56233" y="514279"/>
                </a:lnTo>
                <a:lnTo>
                  <a:pt x="47672" y="504288"/>
                </a:lnTo>
                <a:lnTo>
                  <a:pt x="39079" y="494119"/>
                </a:lnTo>
                <a:lnTo>
                  <a:pt x="30707" y="483830"/>
                </a:lnTo>
                <a:lnTo>
                  <a:pt x="22629" y="473462"/>
                </a:lnTo>
                <a:lnTo>
                  <a:pt x="14824" y="463040"/>
                </a:lnTo>
                <a:lnTo>
                  <a:pt x="7290" y="452657"/>
                </a:lnTo>
                <a:lnTo>
                  <a:pt x="1671" y="444912"/>
                </a:lnTo>
                <a:lnTo>
                  <a:pt x="0" y="442931"/>
                </a:lnTo>
                <a:lnTo>
                  <a:pt x="1506" y="445534"/>
                </a:lnTo>
                <a:lnTo>
                  <a:pt x="4905" y="451087"/>
                </a:lnTo>
                <a:lnTo>
                  <a:pt x="9106" y="458471"/>
                </a:lnTo>
                <a:lnTo>
                  <a:pt x="13498" y="466995"/>
                </a:lnTo>
                <a:lnTo>
                  <a:pt x="17980" y="476232"/>
                </a:lnTo>
                <a:lnTo>
                  <a:pt x="22778" y="485922"/>
                </a:lnTo>
                <a:lnTo>
                  <a:pt x="28021" y="495907"/>
                </a:lnTo>
                <a:lnTo>
                  <a:pt x="33702" y="506249"/>
                </a:lnTo>
                <a:lnTo>
                  <a:pt x="39752" y="517189"/>
                </a:lnTo>
                <a:lnTo>
                  <a:pt x="46086" y="528805"/>
                </a:lnTo>
                <a:lnTo>
                  <a:pt x="52630" y="540709"/>
                </a:lnTo>
                <a:lnTo>
                  <a:pt x="59323" y="552169"/>
                </a:lnTo>
                <a:lnTo>
                  <a:pt x="66120" y="562783"/>
                </a:lnTo>
                <a:lnTo>
                  <a:pt x="72988" y="571857"/>
                </a:lnTo>
                <a:lnTo>
                  <a:pt x="79906" y="578283"/>
                </a:lnTo>
                <a:lnTo>
                  <a:pt x="86857" y="581703"/>
                </a:lnTo>
                <a:lnTo>
                  <a:pt x="93830" y="582234"/>
                </a:lnTo>
                <a:lnTo>
                  <a:pt x="100819" y="580097"/>
                </a:lnTo>
                <a:lnTo>
                  <a:pt x="107822" y="575701"/>
                </a:lnTo>
                <a:lnTo>
                  <a:pt x="115000" y="569535"/>
                </a:lnTo>
                <a:lnTo>
                  <a:pt x="122658" y="562050"/>
                </a:lnTo>
                <a:lnTo>
                  <a:pt x="130929" y="553619"/>
                </a:lnTo>
                <a:lnTo>
                  <a:pt x="139942" y="544522"/>
                </a:lnTo>
                <a:lnTo>
                  <a:pt x="149903" y="534964"/>
                </a:lnTo>
                <a:lnTo>
                  <a:pt x="160825" y="525096"/>
                </a:lnTo>
                <a:lnTo>
                  <a:pt x="172414" y="515181"/>
                </a:lnTo>
                <a:lnTo>
                  <a:pt x="184185" y="505596"/>
                </a:lnTo>
                <a:lnTo>
                  <a:pt x="195840" y="496524"/>
                </a:lnTo>
                <a:lnTo>
                  <a:pt x="207275" y="488126"/>
                </a:lnTo>
                <a:lnTo>
                  <a:pt x="218486" y="480632"/>
                </a:lnTo>
                <a:lnTo>
                  <a:pt x="229508" y="474067"/>
                </a:lnTo>
                <a:lnTo>
                  <a:pt x="240385" y="468149"/>
                </a:lnTo>
                <a:lnTo>
                  <a:pt x="251155" y="462399"/>
                </a:lnTo>
                <a:lnTo>
                  <a:pt x="261835" y="456534"/>
                </a:lnTo>
                <a:lnTo>
                  <a:pt x="271995" y="450758"/>
                </a:lnTo>
                <a:lnTo>
                  <a:pt x="281758" y="445099"/>
                </a:lnTo>
                <a:lnTo>
                  <a:pt x="291984" y="439057"/>
                </a:lnTo>
                <a:lnTo>
                  <a:pt x="304308" y="4316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1142849" y="4202959"/>
            <a:ext cx="868095" cy="565025"/>
            <a:chOff x="1142849" y="4202959"/>
            <a:chExt cx="868095" cy="565025"/>
          </a:xfrm>
        </p:grpSpPr>
        <p:sp>
          <p:nvSpPr>
            <p:cNvPr id="68" name="Freeform 67"/>
            <p:cNvSpPr/>
            <p:nvPr/>
          </p:nvSpPr>
          <p:spPr>
            <a:xfrm>
              <a:off x="1142849" y="4202959"/>
              <a:ext cx="331141" cy="565025"/>
            </a:xfrm>
            <a:custGeom>
              <a:avLst/>
              <a:gdLst/>
              <a:ahLst/>
              <a:cxnLst/>
              <a:rect l="0" t="0" r="0" b="0"/>
              <a:pathLst>
                <a:path w="331141" h="565025">
                  <a:moveTo>
                    <a:pt x="110042" y="40025"/>
                  </a:moveTo>
                  <a:lnTo>
                    <a:pt x="107041" y="48894"/>
                  </a:lnTo>
                  <a:lnTo>
                    <a:pt x="103619" y="57880"/>
                  </a:lnTo>
                  <a:lnTo>
                    <a:pt x="99427" y="67871"/>
                  </a:lnTo>
                  <a:lnTo>
                    <a:pt x="94700" y="78679"/>
                  </a:lnTo>
                  <a:lnTo>
                    <a:pt x="89867" y="89842"/>
                  </a:lnTo>
                  <a:lnTo>
                    <a:pt x="85185" y="101043"/>
                  </a:lnTo>
                  <a:lnTo>
                    <a:pt x="80576" y="111982"/>
                  </a:lnTo>
                  <a:lnTo>
                    <a:pt x="75726" y="122318"/>
                  </a:lnTo>
                  <a:lnTo>
                    <a:pt x="70463" y="131887"/>
                  </a:lnTo>
                  <a:lnTo>
                    <a:pt x="64739" y="139195"/>
                  </a:lnTo>
                  <a:lnTo>
                    <a:pt x="59276" y="141945"/>
                  </a:lnTo>
                  <a:lnTo>
                    <a:pt x="55492" y="140226"/>
                  </a:lnTo>
                  <a:lnTo>
                    <a:pt x="53976" y="135307"/>
                  </a:lnTo>
                  <a:lnTo>
                    <a:pt x="54618" y="128330"/>
                  </a:lnTo>
                  <a:lnTo>
                    <a:pt x="56874" y="120063"/>
                  </a:lnTo>
                  <a:lnTo>
                    <a:pt x="60016" y="110986"/>
                  </a:lnTo>
                  <a:lnTo>
                    <a:pt x="63545" y="101398"/>
                  </a:lnTo>
                  <a:lnTo>
                    <a:pt x="67207" y="91482"/>
                  </a:lnTo>
                  <a:lnTo>
                    <a:pt x="70888" y="81355"/>
                  </a:lnTo>
                  <a:lnTo>
                    <a:pt x="74551" y="71096"/>
                  </a:lnTo>
                  <a:lnTo>
                    <a:pt x="78350" y="60915"/>
                  </a:lnTo>
                  <a:lnTo>
                    <a:pt x="82594" y="51151"/>
                  </a:lnTo>
                  <a:lnTo>
                    <a:pt x="87419" y="41952"/>
                  </a:lnTo>
                  <a:lnTo>
                    <a:pt x="92797" y="33300"/>
                  </a:lnTo>
                  <a:lnTo>
                    <a:pt x="98633" y="25102"/>
                  </a:lnTo>
                  <a:lnTo>
                    <a:pt x="104828" y="17266"/>
                  </a:lnTo>
                  <a:lnTo>
                    <a:pt x="111615" y="10189"/>
                  </a:lnTo>
                  <a:lnTo>
                    <a:pt x="119535" y="4720"/>
                  </a:lnTo>
                  <a:lnTo>
                    <a:pt x="128778" y="1205"/>
                  </a:lnTo>
                  <a:lnTo>
                    <a:pt x="138747" y="0"/>
                  </a:lnTo>
                  <a:lnTo>
                    <a:pt x="148292" y="1693"/>
                  </a:lnTo>
                  <a:lnTo>
                    <a:pt x="156780" y="6319"/>
                  </a:lnTo>
                  <a:lnTo>
                    <a:pt x="164104" y="13476"/>
                  </a:lnTo>
                  <a:lnTo>
                    <a:pt x="170406" y="22624"/>
                  </a:lnTo>
                  <a:lnTo>
                    <a:pt x="175896" y="33250"/>
                  </a:lnTo>
                  <a:lnTo>
                    <a:pt x="180617" y="44939"/>
                  </a:lnTo>
                  <a:lnTo>
                    <a:pt x="184431" y="57374"/>
                  </a:lnTo>
                  <a:lnTo>
                    <a:pt x="187338" y="70326"/>
                  </a:lnTo>
                  <a:lnTo>
                    <a:pt x="189462" y="83631"/>
                  </a:lnTo>
                  <a:lnTo>
                    <a:pt x="190973" y="97176"/>
                  </a:lnTo>
                  <a:lnTo>
                    <a:pt x="192026" y="110883"/>
                  </a:lnTo>
                  <a:lnTo>
                    <a:pt x="192752" y="124700"/>
                  </a:lnTo>
                  <a:lnTo>
                    <a:pt x="193247" y="138589"/>
                  </a:lnTo>
                  <a:lnTo>
                    <a:pt x="193582" y="152532"/>
                  </a:lnTo>
                  <a:lnTo>
                    <a:pt x="193809" y="166677"/>
                  </a:lnTo>
                  <a:lnTo>
                    <a:pt x="193961" y="181319"/>
                  </a:lnTo>
                  <a:lnTo>
                    <a:pt x="194059" y="196577"/>
                  </a:lnTo>
                  <a:lnTo>
                    <a:pt x="193954" y="212247"/>
                  </a:lnTo>
                  <a:lnTo>
                    <a:pt x="193352" y="227921"/>
                  </a:lnTo>
                  <a:lnTo>
                    <a:pt x="192129" y="243353"/>
                  </a:lnTo>
                  <a:lnTo>
                    <a:pt x="190324" y="258477"/>
                  </a:lnTo>
                  <a:lnTo>
                    <a:pt x="188041" y="273320"/>
                  </a:lnTo>
                  <a:lnTo>
                    <a:pt x="185395" y="287933"/>
                  </a:lnTo>
                  <a:lnTo>
                    <a:pt x="182482" y="302374"/>
                  </a:lnTo>
                  <a:lnTo>
                    <a:pt x="179382" y="316691"/>
                  </a:lnTo>
                  <a:lnTo>
                    <a:pt x="176150" y="330918"/>
                  </a:lnTo>
                  <a:lnTo>
                    <a:pt x="172829" y="345086"/>
                  </a:lnTo>
                  <a:lnTo>
                    <a:pt x="169446" y="359212"/>
                  </a:lnTo>
                  <a:lnTo>
                    <a:pt x="166017" y="373304"/>
                  </a:lnTo>
                  <a:lnTo>
                    <a:pt x="162392" y="387209"/>
                  </a:lnTo>
                  <a:lnTo>
                    <a:pt x="158272" y="400625"/>
                  </a:lnTo>
                  <a:lnTo>
                    <a:pt x="153535" y="413427"/>
                  </a:lnTo>
                  <a:lnTo>
                    <a:pt x="148217" y="425651"/>
                  </a:lnTo>
                  <a:lnTo>
                    <a:pt x="142422" y="437400"/>
                  </a:lnTo>
                  <a:lnTo>
                    <a:pt x="136260" y="448783"/>
                  </a:lnTo>
                  <a:lnTo>
                    <a:pt x="129664" y="459733"/>
                  </a:lnTo>
                  <a:lnTo>
                    <a:pt x="122405" y="470022"/>
                  </a:lnTo>
                  <a:lnTo>
                    <a:pt x="114402" y="479564"/>
                  </a:lnTo>
                  <a:lnTo>
                    <a:pt x="105399" y="488109"/>
                  </a:lnTo>
                  <a:lnTo>
                    <a:pt x="94914" y="495171"/>
                  </a:lnTo>
                  <a:lnTo>
                    <a:pt x="82831" y="500612"/>
                  </a:lnTo>
                  <a:lnTo>
                    <a:pt x="69818" y="504283"/>
                  </a:lnTo>
                  <a:lnTo>
                    <a:pt x="57084" y="505855"/>
                  </a:lnTo>
                  <a:lnTo>
                    <a:pt x="45309" y="505352"/>
                  </a:lnTo>
                  <a:lnTo>
                    <a:pt x="34797" y="502913"/>
                  </a:lnTo>
                  <a:lnTo>
                    <a:pt x="25734" y="498619"/>
                  </a:lnTo>
                  <a:lnTo>
                    <a:pt x="18055" y="492691"/>
                  </a:lnTo>
                  <a:lnTo>
                    <a:pt x="11695" y="485291"/>
                  </a:lnTo>
                  <a:lnTo>
                    <a:pt x="6698" y="476429"/>
                  </a:lnTo>
                  <a:lnTo>
                    <a:pt x="2967" y="466257"/>
                  </a:lnTo>
                  <a:lnTo>
                    <a:pt x="610" y="455343"/>
                  </a:lnTo>
                  <a:lnTo>
                    <a:pt x="0" y="444559"/>
                  </a:lnTo>
                  <a:lnTo>
                    <a:pt x="1184" y="434383"/>
                  </a:lnTo>
                  <a:lnTo>
                    <a:pt x="3927" y="424926"/>
                  </a:lnTo>
                  <a:lnTo>
                    <a:pt x="7903" y="416114"/>
                  </a:lnTo>
                  <a:lnTo>
                    <a:pt x="12806" y="407829"/>
                  </a:lnTo>
                  <a:lnTo>
                    <a:pt x="18706" y="400435"/>
                  </a:lnTo>
                  <a:lnTo>
                    <a:pt x="26022" y="394744"/>
                  </a:lnTo>
                  <a:lnTo>
                    <a:pt x="34866" y="391064"/>
                  </a:lnTo>
                  <a:lnTo>
                    <a:pt x="44905" y="389236"/>
                  </a:lnTo>
                  <a:lnTo>
                    <a:pt x="55561" y="388914"/>
                  </a:lnTo>
                  <a:lnTo>
                    <a:pt x="66432" y="389743"/>
                  </a:lnTo>
                  <a:lnTo>
                    <a:pt x="77324" y="391736"/>
                  </a:lnTo>
                  <a:lnTo>
                    <a:pt x="88163" y="395270"/>
                  </a:lnTo>
                  <a:lnTo>
                    <a:pt x="98928" y="400420"/>
                  </a:lnTo>
                  <a:lnTo>
                    <a:pt x="109461" y="406996"/>
                  </a:lnTo>
                  <a:lnTo>
                    <a:pt x="119467" y="414704"/>
                  </a:lnTo>
                  <a:lnTo>
                    <a:pt x="128836" y="423266"/>
                  </a:lnTo>
                  <a:lnTo>
                    <a:pt x="137772" y="432608"/>
                  </a:lnTo>
                  <a:lnTo>
                    <a:pt x="146694" y="442857"/>
                  </a:lnTo>
                  <a:lnTo>
                    <a:pt x="155848" y="454004"/>
                  </a:lnTo>
                  <a:lnTo>
                    <a:pt x="165303" y="465759"/>
                  </a:lnTo>
                  <a:lnTo>
                    <a:pt x="175036" y="477649"/>
                  </a:lnTo>
                  <a:lnTo>
                    <a:pt x="184991" y="489384"/>
                  </a:lnTo>
                  <a:lnTo>
                    <a:pt x="194947" y="500704"/>
                  </a:lnTo>
                  <a:lnTo>
                    <a:pt x="204552" y="511305"/>
                  </a:lnTo>
                  <a:lnTo>
                    <a:pt x="213639" y="521101"/>
                  </a:lnTo>
                  <a:lnTo>
                    <a:pt x="222213" y="530171"/>
                  </a:lnTo>
                  <a:lnTo>
                    <a:pt x="230359" y="538657"/>
                  </a:lnTo>
                  <a:lnTo>
                    <a:pt x="238182" y="546689"/>
                  </a:lnTo>
                  <a:lnTo>
                    <a:pt x="246099" y="553899"/>
                  </a:lnTo>
                  <a:lnTo>
                    <a:pt x="254794" y="559458"/>
                  </a:lnTo>
                  <a:lnTo>
                    <a:pt x="264568" y="563047"/>
                  </a:lnTo>
                  <a:lnTo>
                    <a:pt x="275167" y="564782"/>
                  </a:lnTo>
                  <a:lnTo>
                    <a:pt x="287210" y="565024"/>
                  </a:lnTo>
                  <a:lnTo>
                    <a:pt x="303995" y="562674"/>
                  </a:lnTo>
                  <a:lnTo>
                    <a:pt x="331140" y="555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95129" y="4358798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99417" y="5934"/>
                  </a:lnTo>
                  <a:lnTo>
                    <a:pt x="93853" y="12139"/>
                  </a:lnTo>
                  <a:lnTo>
                    <a:pt x="88054" y="19235"/>
                  </a:lnTo>
                  <a:lnTo>
                    <a:pt x="81973" y="27175"/>
                  </a:lnTo>
                  <a:lnTo>
                    <a:pt x="75643" y="35821"/>
                  </a:lnTo>
                  <a:lnTo>
                    <a:pt x="69116" y="45011"/>
                  </a:lnTo>
                  <a:lnTo>
                    <a:pt x="62439" y="54438"/>
                  </a:lnTo>
                  <a:lnTo>
                    <a:pt x="55657" y="63680"/>
                  </a:lnTo>
                  <a:lnTo>
                    <a:pt x="48799" y="72524"/>
                  </a:lnTo>
                  <a:lnTo>
                    <a:pt x="41889" y="81105"/>
                  </a:lnTo>
                  <a:lnTo>
                    <a:pt x="34944" y="89786"/>
                  </a:lnTo>
                  <a:lnTo>
                    <a:pt x="27984" y="98764"/>
                  </a:lnTo>
                  <a:lnTo>
                    <a:pt x="21320" y="107625"/>
                  </a:lnTo>
                  <a:lnTo>
                    <a:pt x="14896" y="116302"/>
                  </a:lnTo>
                  <a:lnTo>
                    <a:pt x="8149" y="1255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95129" y="437985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935" y="8801"/>
                  </a:lnTo>
                  <a:lnTo>
                    <a:pt x="12139" y="17147"/>
                  </a:lnTo>
                  <a:lnTo>
                    <a:pt x="19231" y="25841"/>
                  </a:lnTo>
                  <a:lnTo>
                    <a:pt x="26998" y="34789"/>
                  </a:lnTo>
                  <a:lnTo>
                    <a:pt x="34996" y="43636"/>
                  </a:lnTo>
                  <a:lnTo>
                    <a:pt x="42937" y="52175"/>
                  </a:lnTo>
                  <a:lnTo>
                    <a:pt x="50712" y="60364"/>
                  </a:lnTo>
                  <a:lnTo>
                    <a:pt x="58305" y="68242"/>
                  </a:lnTo>
                  <a:lnTo>
                    <a:pt x="65742" y="75872"/>
                  </a:lnTo>
                  <a:lnTo>
                    <a:pt x="73057" y="83318"/>
                  </a:lnTo>
                  <a:lnTo>
                    <a:pt x="80282" y="90631"/>
                  </a:lnTo>
                  <a:lnTo>
                    <a:pt x="87433" y="97841"/>
                  </a:lnTo>
                  <a:lnTo>
                    <a:pt x="94228" y="104675"/>
                  </a:lnTo>
                  <a:lnTo>
                    <a:pt x="100753" y="111232"/>
                  </a:lnTo>
                  <a:lnTo>
                    <a:pt x="107584" y="118088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560269" y="4060810"/>
            <a:ext cx="198198" cy="540144"/>
            <a:chOff x="2560269" y="4060810"/>
            <a:chExt cx="198198" cy="540144"/>
          </a:xfrm>
        </p:grpSpPr>
        <p:sp>
          <p:nvSpPr>
            <p:cNvPr id="72" name="Freeform 71"/>
            <p:cNvSpPr/>
            <p:nvPr/>
          </p:nvSpPr>
          <p:spPr>
            <a:xfrm>
              <a:off x="2737409" y="4264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60269" y="4060810"/>
              <a:ext cx="198198" cy="540144"/>
            </a:xfrm>
            <a:custGeom>
              <a:avLst/>
              <a:gdLst/>
              <a:ahLst/>
              <a:cxnLst/>
              <a:rect l="0" t="0" r="0" b="0"/>
              <a:pathLst>
                <a:path w="198198" h="540144">
                  <a:moveTo>
                    <a:pt x="198197" y="150589"/>
                  </a:moveTo>
                  <a:lnTo>
                    <a:pt x="198130" y="138854"/>
                  </a:lnTo>
                  <a:lnTo>
                    <a:pt x="197490" y="127725"/>
                  </a:lnTo>
                  <a:lnTo>
                    <a:pt x="196193" y="116131"/>
                  </a:lnTo>
                  <a:lnTo>
                    <a:pt x="194333" y="104143"/>
                  </a:lnTo>
                  <a:lnTo>
                    <a:pt x="192017" y="92131"/>
                  </a:lnTo>
                  <a:lnTo>
                    <a:pt x="189346" y="80332"/>
                  </a:lnTo>
                  <a:lnTo>
                    <a:pt x="186249" y="68979"/>
                  </a:lnTo>
                  <a:lnTo>
                    <a:pt x="182494" y="58359"/>
                  </a:lnTo>
                  <a:lnTo>
                    <a:pt x="178001" y="48553"/>
                  </a:lnTo>
                  <a:lnTo>
                    <a:pt x="172679" y="39478"/>
                  </a:lnTo>
                  <a:lnTo>
                    <a:pt x="166349" y="30989"/>
                  </a:lnTo>
                  <a:lnTo>
                    <a:pt x="159010" y="22949"/>
                  </a:lnTo>
                  <a:lnTo>
                    <a:pt x="150641" y="15565"/>
                  </a:lnTo>
                  <a:lnTo>
                    <a:pt x="141119" y="9357"/>
                  </a:lnTo>
                  <a:lnTo>
                    <a:pt x="130497" y="4524"/>
                  </a:lnTo>
                  <a:lnTo>
                    <a:pt x="119110" y="1279"/>
                  </a:lnTo>
                  <a:lnTo>
                    <a:pt x="107475" y="0"/>
                  </a:lnTo>
                  <a:lnTo>
                    <a:pt x="95915" y="703"/>
                  </a:lnTo>
                  <a:lnTo>
                    <a:pt x="84714" y="3277"/>
                  </a:lnTo>
                  <a:lnTo>
                    <a:pt x="74193" y="7663"/>
                  </a:lnTo>
                  <a:lnTo>
                    <a:pt x="64451" y="13652"/>
                  </a:lnTo>
                  <a:lnTo>
                    <a:pt x="55418" y="21095"/>
                  </a:lnTo>
                  <a:lnTo>
                    <a:pt x="46957" y="29984"/>
                  </a:lnTo>
                  <a:lnTo>
                    <a:pt x="38931" y="40179"/>
                  </a:lnTo>
                  <a:lnTo>
                    <a:pt x="31386" y="51278"/>
                  </a:lnTo>
                  <a:lnTo>
                    <a:pt x="24538" y="62719"/>
                  </a:lnTo>
                  <a:lnTo>
                    <a:pt x="18453" y="74158"/>
                  </a:lnTo>
                  <a:lnTo>
                    <a:pt x="13213" y="85617"/>
                  </a:lnTo>
                  <a:lnTo>
                    <a:pt x="8991" y="97376"/>
                  </a:lnTo>
                  <a:lnTo>
                    <a:pt x="5782" y="109586"/>
                  </a:lnTo>
                  <a:lnTo>
                    <a:pt x="3441" y="122244"/>
                  </a:lnTo>
                  <a:lnTo>
                    <a:pt x="1778" y="135281"/>
                  </a:lnTo>
                  <a:lnTo>
                    <a:pt x="624" y="148607"/>
                  </a:lnTo>
                  <a:lnTo>
                    <a:pt x="0" y="161981"/>
                  </a:lnTo>
                  <a:lnTo>
                    <a:pt x="104" y="175033"/>
                  </a:lnTo>
                  <a:lnTo>
                    <a:pt x="994" y="187588"/>
                  </a:lnTo>
                  <a:lnTo>
                    <a:pt x="2743" y="199645"/>
                  </a:lnTo>
                  <a:lnTo>
                    <a:pt x="5521" y="211281"/>
                  </a:lnTo>
                  <a:lnTo>
                    <a:pt x="9322" y="222583"/>
                  </a:lnTo>
                  <a:lnTo>
                    <a:pt x="14164" y="233310"/>
                  </a:lnTo>
                  <a:lnTo>
                    <a:pt x="20163" y="242916"/>
                  </a:lnTo>
                  <a:lnTo>
                    <a:pt x="27268" y="251178"/>
                  </a:lnTo>
                  <a:lnTo>
                    <a:pt x="35140" y="257709"/>
                  </a:lnTo>
                  <a:lnTo>
                    <a:pt x="43262" y="261816"/>
                  </a:lnTo>
                  <a:lnTo>
                    <a:pt x="51314" y="263350"/>
                  </a:lnTo>
                  <a:lnTo>
                    <a:pt x="59176" y="262618"/>
                  </a:lnTo>
                  <a:lnTo>
                    <a:pt x="66836" y="260083"/>
                  </a:lnTo>
                  <a:lnTo>
                    <a:pt x="74320" y="256198"/>
                  </a:lnTo>
                  <a:lnTo>
                    <a:pt x="81668" y="251341"/>
                  </a:lnTo>
                  <a:lnTo>
                    <a:pt x="88916" y="245799"/>
                  </a:lnTo>
                  <a:lnTo>
                    <a:pt x="96088" y="239777"/>
                  </a:lnTo>
                  <a:lnTo>
                    <a:pt x="103042" y="233262"/>
                  </a:lnTo>
                  <a:lnTo>
                    <a:pt x="109485" y="226050"/>
                  </a:lnTo>
                  <a:lnTo>
                    <a:pt x="115305" y="218083"/>
                  </a:lnTo>
                  <a:lnTo>
                    <a:pt x="120704" y="209443"/>
                  </a:lnTo>
                  <a:lnTo>
                    <a:pt x="126097" y="200264"/>
                  </a:lnTo>
                  <a:lnTo>
                    <a:pt x="131723" y="190680"/>
                  </a:lnTo>
                  <a:lnTo>
                    <a:pt x="137486" y="180805"/>
                  </a:lnTo>
                  <a:lnTo>
                    <a:pt x="143056" y="170722"/>
                  </a:lnTo>
                  <a:lnTo>
                    <a:pt x="148256" y="160589"/>
                  </a:lnTo>
                  <a:lnTo>
                    <a:pt x="153324" y="153712"/>
                  </a:lnTo>
                  <a:lnTo>
                    <a:pt x="157963" y="154311"/>
                  </a:lnTo>
                  <a:lnTo>
                    <a:pt x="161238" y="161543"/>
                  </a:lnTo>
                  <a:lnTo>
                    <a:pt x="163295" y="173835"/>
                  </a:lnTo>
                  <a:lnTo>
                    <a:pt x="164548" y="189850"/>
                  </a:lnTo>
                  <a:lnTo>
                    <a:pt x="165313" y="208530"/>
                  </a:lnTo>
                  <a:lnTo>
                    <a:pt x="165784" y="229076"/>
                  </a:lnTo>
                  <a:lnTo>
                    <a:pt x="166079" y="250746"/>
                  </a:lnTo>
                  <a:lnTo>
                    <a:pt x="166266" y="272827"/>
                  </a:lnTo>
                  <a:lnTo>
                    <a:pt x="166381" y="294895"/>
                  </a:lnTo>
                  <a:lnTo>
                    <a:pt x="166286" y="316460"/>
                  </a:lnTo>
                  <a:lnTo>
                    <a:pt x="165688" y="336878"/>
                  </a:lnTo>
                  <a:lnTo>
                    <a:pt x="164473" y="355920"/>
                  </a:lnTo>
                  <a:lnTo>
                    <a:pt x="162842" y="374013"/>
                  </a:lnTo>
                  <a:lnTo>
                    <a:pt x="161208" y="392013"/>
                  </a:lnTo>
                  <a:lnTo>
                    <a:pt x="159814" y="410425"/>
                  </a:lnTo>
                  <a:lnTo>
                    <a:pt x="158728" y="429235"/>
                  </a:lnTo>
                  <a:lnTo>
                    <a:pt x="157924" y="448105"/>
                  </a:lnTo>
                  <a:lnTo>
                    <a:pt x="157349" y="466781"/>
                  </a:lnTo>
                  <a:lnTo>
                    <a:pt x="156945" y="484436"/>
                  </a:lnTo>
                  <a:lnTo>
                    <a:pt x="156622" y="501337"/>
                  </a:lnTo>
                  <a:lnTo>
                    <a:pt x="156351" y="518966"/>
                  </a:lnTo>
                  <a:lnTo>
                    <a:pt x="156083" y="540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582793" y="4822572"/>
            <a:ext cx="1329824" cy="1052116"/>
            <a:chOff x="1582793" y="4822572"/>
            <a:chExt cx="1329824" cy="1052116"/>
          </a:xfrm>
        </p:grpSpPr>
        <p:sp>
          <p:nvSpPr>
            <p:cNvPr id="75" name="Freeform 74"/>
            <p:cNvSpPr/>
            <p:nvPr/>
          </p:nvSpPr>
          <p:spPr>
            <a:xfrm>
              <a:off x="1801471" y="5164242"/>
              <a:ext cx="252389" cy="300049"/>
            </a:xfrm>
            <a:custGeom>
              <a:avLst/>
              <a:gdLst/>
              <a:ahLst/>
              <a:cxnLst/>
              <a:rect l="0" t="0" r="0" b="0"/>
              <a:pathLst>
                <a:path w="252389" h="300049">
                  <a:moveTo>
                    <a:pt x="198943" y="36835"/>
                  </a:moveTo>
                  <a:lnTo>
                    <a:pt x="190142" y="28168"/>
                  </a:lnTo>
                  <a:lnTo>
                    <a:pt x="181795" y="21102"/>
                  </a:lnTo>
                  <a:lnTo>
                    <a:pt x="173087" y="15001"/>
                  </a:lnTo>
                  <a:lnTo>
                    <a:pt x="163621" y="9773"/>
                  </a:lnTo>
                  <a:lnTo>
                    <a:pt x="152829" y="5559"/>
                  </a:lnTo>
                  <a:lnTo>
                    <a:pt x="140539" y="2362"/>
                  </a:lnTo>
                  <a:lnTo>
                    <a:pt x="127220" y="366"/>
                  </a:lnTo>
                  <a:lnTo>
                    <a:pt x="113750" y="0"/>
                  </a:lnTo>
                  <a:lnTo>
                    <a:pt x="100658" y="1346"/>
                  </a:lnTo>
                  <a:lnTo>
                    <a:pt x="88108" y="4200"/>
                  </a:lnTo>
                  <a:lnTo>
                    <a:pt x="76075" y="8248"/>
                  </a:lnTo>
                  <a:lnTo>
                    <a:pt x="64474" y="13196"/>
                  </a:lnTo>
                  <a:lnTo>
                    <a:pt x="53531" y="18956"/>
                  </a:lnTo>
                  <a:lnTo>
                    <a:pt x="43774" y="25646"/>
                  </a:lnTo>
                  <a:lnTo>
                    <a:pt x="35387" y="33251"/>
                  </a:lnTo>
                  <a:lnTo>
                    <a:pt x="28093" y="41475"/>
                  </a:lnTo>
                  <a:lnTo>
                    <a:pt x="21343" y="49840"/>
                  </a:lnTo>
                  <a:lnTo>
                    <a:pt x="14776" y="58064"/>
                  </a:lnTo>
                  <a:lnTo>
                    <a:pt x="8703" y="66213"/>
                  </a:lnTo>
                  <a:lnTo>
                    <a:pt x="3981" y="74598"/>
                  </a:lnTo>
                  <a:lnTo>
                    <a:pt x="1000" y="83383"/>
                  </a:lnTo>
                  <a:lnTo>
                    <a:pt x="0" y="92420"/>
                  </a:lnTo>
                  <a:lnTo>
                    <a:pt x="1306" y="101339"/>
                  </a:lnTo>
                  <a:lnTo>
                    <a:pt x="4863" y="109925"/>
                  </a:lnTo>
                  <a:lnTo>
                    <a:pt x="10489" y="117809"/>
                  </a:lnTo>
                  <a:lnTo>
                    <a:pt x="18071" y="124419"/>
                  </a:lnTo>
                  <a:lnTo>
                    <a:pt x="27350" y="129567"/>
                  </a:lnTo>
                  <a:lnTo>
                    <a:pt x="37984" y="133549"/>
                  </a:lnTo>
                  <a:lnTo>
                    <a:pt x="49636" y="136927"/>
                  </a:lnTo>
                  <a:lnTo>
                    <a:pt x="62026" y="140090"/>
                  </a:lnTo>
                  <a:lnTo>
                    <a:pt x="74938" y="143065"/>
                  </a:lnTo>
                  <a:lnTo>
                    <a:pt x="88210" y="145619"/>
                  </a:lnTo>
                  <a:lnTo>
                    <a:pt x="101731" y="147641"/>
                  </a:lnTo>
                  <a:lnTo>
                    <a:pt x="115421" y="149322"/>
                  </a:lnTo>
                  <a:lnTo>
                    <a:pt x="129225" y="151058"/>
                  </a:lnTo>
                  <a:lnTo>
                    <a:pt x="143102" y="153077"/>
                  </a:lnTo>
                  <a:lnTo>
                    <a:pt x="156862" y="155433"/>
                  </a:lnTo>
                  <a:lnTo>
                    <a:pt x="170182" y="158093"/>
                  </a:lnTo>
                  <a:lnTo>
                    <a:pt x="182916" y="161006"/>
                  </a:lnTo>
                  <a:lnTo>
                    <a:pt x="194924" y="164437"/>
                  </a:lnTo>
                  <a:lnTo>
                    <a:pt x="205996" y="168951"/>
                  </a:lnTo>
                  <a:lnTo>
                    <a:pt x="216107" y="174767"/>
                  </a:lnTo>
                  <a:lnTo>
                    <a:pt x="225219" y="181792"/>
                  </a:lnTo>
                  <a:lnTo>
                    <a:pt x="233201" y="189804"/>
                  </a:lnTo>
                  <a:lnTo>
                    <a:pt x="240082" y="198564"/>
                  </a:lnTo>
                  <a:lnTo>
                    <a:pt x="245705" y="207868"/>
                  </a:lnTo>
                  <a:lnTo>
                    <a:pt x="249660" y="217559"/>
                  </a:lnTo>
                  <a:lnTo>
                    <a:pt x="251870" y="227514"/>
                  </a:lnTo>
                  <a:lnTo>
                    <a:pt x="252388" y="237485"/>
                  </a:lnTo>
                  <a:lnTo>
                    <a:pt x="251224" y="247106"/>
                  </a:lnTo>
                  <a:lnTo>
                    <a:pt x="248544" y="256198"/>
                  </a:lnTo>
                  <a:lnTo>
                    <a:pt x="244305" y="264438"/>
                  </a:lnTo>
                  <a:lnTo>
                    <a:pt x="238187" y="271295"/>
                  </a:lnTo>
                  <a:lnTo>
                    <a:pt x="230187" y="276613"/>
                  </a:lnTo>
                  <a:lnTo>
                    <a:pt x="220732" y="280711"/>
                  </a:lnTo>
                  <a:lnTo>
                    <a:pt x="210477" y="284167"/>
                  </a:lnTo>
                  <a:lnTo>
                    <a:pt x="199874" y="287383"/>
                  </a:lnTo>
                  <a:lnTo>
                    <a:pt x="188993" y="290394"/>
                  </a:lnTo>
                  <a:lnTo>
                    <a:pt x="177630" y="292970"/>
                  </a:lnTo>
                  <a:lnTo>
                    <a:pt x="165691" y="295004"/>
                  </a:lnTo>
                  <a:lnTo>
                    <a:pt x="153215" y="296523"/>
                  </a:lnTo>
                  <a:lnTo>
                    <a:pt x="140301" y="297617"/>
                  </a:lnTo>
                  <a:lnTo>
                    <a:pt x="127063" y="298388"/>
                  </a:lnTo>
                  <a:lnTo>
                    <a:pt x="113812" y="298922"/>
                  </a:lnTo>
                  <a:lnTo>
                    <a:pt x="99544" y="299347"/>
                  </a:lnTo>
                  <a:lnTo>
                    <a:pt x="80772" y="299701"/>
                  </a:lnTo>
                  <a:lnTo>
                    <a:pt x="51544" y="300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26715" y="5074735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67" y="14737"/>
                  </a:lnTo>
                  <a:lnTo>
                    <a:pt x="707" y="29288"/>
                  </a:lnTo>
                  <a:lnTo>
                    <a:pt x="2003" y="45073"/>
                  </a:lnTo>
                  <a:lnTo>
                    <a:pt x="3863" y="61789"/>
                  </a:lnTo>
                  <a:lnTo>
                    <a:pt x="6180" y="78633"/>
                  </a:lnTo>
                  <a:lnTo>
                    <a:pt x="8846" y="95127"/>
                  </a:lnTo>
                  <a:lnTo>
                    <a:pt x="11770" y="111608"/>
                  </a:lnTo>
                  <a:lnTo>
                    <a:pt x="14877" y="129023"/>
                  </a:lnTo>
                  <a:lnTo>
                    <a:pt x="18108" y="147841"/>
                  </a:lnTo>
                  <a:lnTo>
                    <a:pt x="21259" y="167733"/>
                  </a:lnTo>
                  <a:lnTo>
                    <a:pt x="23995" y="187864"/>
                  </a:lnTo>
                  <a:lnTo>
                    <a:pt x="26171" y="207701"/>
                  </a:lnTo>
                  <a:lnTo>
                    <a:pt x="27972" y="226903"/>
                  </a:lnTo>
                  <a:lnTo>
                    <a:pt x="29795" y="245170"/>
                  </a:lnTo>
                  <a:lnTo>
                    <a:pt x="31877" y="262452"/>
                  </a:lnTo>
                  <a:lnTo>
                    <a:pt x="34277" y="278869"/>
                  </a:lnTo>
                  <a:lnTo>
                    <a:pt x="36967" y="294601"/>
                  </a:lnTo>
                  <a:lnTo>
                    <a:pt x="39886" y="309822"/>
                  </a:lnTo>
                  <a:lnTo>
                    <a:pt x="42813" y="324675"/>
                  </a:lnTo>
                  <a:lnTo>
                    <a:pt x="45391" y="339270"/>
                  </a:lnTo>
                  <a:lnTo>
                    <a:pt x="47454" y="353695"/>
                  </a:lnTo>
                  <a:lnTo>
                    <a:pt x="49007" y="368334"/>
                  </a:lnTo>
                  <a:lnTo>
                    <a:pt x="50131" y="383840"/>
                  </a:lnTo>
                  <a:lnTo>
                    <a:pt x="50930" y="400486"/>
                  </a:lnTo>
                  <a:lnTo>
                    <a:pt x="51654" y="417734"/>
                  </a:lnTo>
                  <a:lnTo>
                    <a:pt x="52680" y="434471"/>
                  </a:lnTo>
                  <a:lnTo>
                    <a:pt x="54186" y="450082"/>
                  </a:lnTo>
                  <a:lnTo>
                    <a:pt x="56022" y="464030"/>
                  </a:lnTo>
                  <a:lnTo>
                    <a:pt x="57985" y="476977"/>
                  </a:lnTo>
                  <a:lnTo>
                    <a:pt x="60251" y="490051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10984" y="5243191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87"/>
                  </a:lnTo>
                  <a:lnTo>
                    <a:pt x="177" y="58635"/>
                  </a:lnTo>
                  <a:lnTo>
                    <a:pt x="826" y="75757"/>
                  </a:lnTo>
                  <a:lnTo>
                    <a:pt x="2075" y="94583"/>
                  </a:lnTo>
                  <a:lnTo>
                    <a:pt x="3727" y="114924"/>
                  </a:lnTo>
                  <a:lnTo>
                    <a:pt x="5376" y="136473"/>
                  </a:lnTo>
                  <a:lnTo>
                    <a:pt x="6778" y="158915"/>
                  </a:lnTo>
                  <a:lnTo>
                    <a:pt x="7871" y="181508"/>
                  </a:lnTo>
                  <a:lnTo>
                    <a:pt x="8679" y="203135"/>
                  </a:lnTo>
                  <a:lnTo>
                    <a:pt x="9257" y="223279"/>
                  </a:lnTo>
                  <a:lnTo>
                    <a:pt x="9662" y="242432"/>
                  </a:lnTo>
                  <a:lnTo>
                    <a:pt x="9941" y="261747"/>
                  </a:lnTo>
                  <a:lnTo>
                    <a:pt x="10132" y="281890"/>
                  </a:lnTo>
                  <a:lnTo>
                    <a:pt x="10262" y="302695"/>
                  </a:lnTo>
                  <a:lnTo>
                    <a:pt x="10350" y="323448"/>
                  </a:lnTo>
                  <a:lnTo>
                    <a:pt x="10409" y="343707"/>
                  </a:lnTo>
                  <a:lnTo>
                    <a:pt x="10449" y="363194"/>
                  </a:lnTo>
                  <a:lnTo>
                    <a:pt x="10475" y="381653"/>
                  </a:lnTo>
                  <a:lnTo>
                    <a:pt x="10493" y="399053"/>
                  </a:lnTo>
                  <a:lnTo>
                    <a:pt x="10505" y="415322"/>
                  </a:lnTo>
                  <a:lnTo>
                    <a:pt x="10514" y="432048"/>
                  </a:lnTo>
                  <a:lnTo>
                    <a:pt x="10521" y="452937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81017" y="5173872"/>
              <a:ext cx="211278" cy="476954"/>
            </a:xfrm>
            <a:custGeom>
              <a:avLst/>
              <a:gdLst/>
              <a:ahLst/>
              <a:cxnLst/>
              <a:rect l="0" t="0" r="0" b="0"/>
              <a:pathLst>
                <a:path w="211278" h="476954">
                  <a:moveTo>
                    <a:pt x="166879" y="143019"/>
                  </a:moveTo>
                  <a:lnTo>
                    <a:pt x="161011" y="148953"/>
                  </a:lnTo>
                  <a:lnTo>
                    <a:pt x="155447" y="155158"/>
                  </a:lnTo>
                  <a:lnTo>
                    <a:pt x="149648" y="162253"/>
                  </a:lnTo>
                  <a:lnTo>
                    <a:pt x="143567" y="170194"/>
                  </a:lnTo>
                  <a:lnTo>
                    <a:pt x="137237" y="178840"/>
                  </a:lnTo>
                  <a:lnTo>
                    <a:pt x="130714" y="188039"/>
                  </a:lnTo>
                  <a:lnTo>
                    <a:pt x="124211" y="197812"/>
                  </a:lnTo>
                  <a:lnTo>
                    <a:pt x="118076" y="208350"/>
                  </a:lnTo>
                  <a:lnTo>
                    <a:pt x="112468" y="219696"/>
                  </a:lnTo>
                  <a:lnTo>
                    <a:pt x="107211" y="231756"/>
                  </a:lnTo>
                  <a:lnTo>
                    <a:pt x="101914" y="244381"/>
                  </a:lnTo>
                  <a:lnTo>
                    <a:pt x="96352" y="257432"/>
                  </a:lnTo>
                  <a:lnTo>
                    <a:pt x="90632" y="270789"/>
                  </a:lnTo>
                  <a:lnTo>
                    <a:pt x="85091" y="284362"/>
                  </a:lnTo>
                  <a:lnTo>
                    <a:pt x="79919" y="298084"/>
                  </a:lnTo>
                  <a:lnTo>
                    <a:pt x="75141" y="311909"/>
                  </a:lnTo>
                  <a:lnTo>
                    <a:pt x="70704" y="325803"/>
                  </a:lnTo>
                  <a:lnTo>
                    <a:pt x="66537" y="339745"/>
                  </a:lnTo>
                  <a:lnTo>
                    <a:pt x="62569" y="353719"/>
                  </a:lnTo>
                  <a:lnTo>
                    <a:pt x="58744" y="367714"/>
                  </a:lnTo>
                  <a:lnTo>
                    <a:pt x="55028" y="381719"/>
                  </a:lnTo>
                  <a:lnTo>
                    <a:pt x="51719" y="395564"/>
                  </a:lnTo>
                  <a:lnTo>
                    <a:pt x="49408" y="408941"/>
                  </a:lnTo>
                  <a:lnTo>
                    <a:pt x="48343" y="421712"/>
                  </a:lnTo>
                  <a:lnTo>
                    <a:pt x="48613" y="433746"/>
                  </a:lnTo>
                  <a:lnTo>
                    <a:pt x="50315" y="444836"/>
                  </a:lnTo>
                  <a:lnTo>
                    <a:pt x="53360" y="454949"/>
                  </a:lnTo>
                  <a:lnTo>
                    <a:pt x="57845" y="463722"/>
                  </a:lnTo>
                  <a:lnTo>
                    <a:pt x="64129" y="470413"/>
                  </a:lnTo>
                  <a:lnTo>
                    <a:pt x="72235" y="474796"/>
                  </a:lnTo>
                  <a:lnTo>
                    <a:pt x="81592" y="476942"/>
                  </a:lnTo>
                  <a:lnTo>
                    <a:pt x="91248" y="476953"/>
                  </a:lnTo>
                  <a:lnTo>
                    <a:pt x="100627" y="475111"/>
                  </a:lnTo>
                  <a:lnTo>
                    <a:pt x="109532" y="471792"/>
                  </a:lnTo>
                  <a:lnTo>
                    <a:pt x="117965" y="467364"/>
                  </a:lnTo>
                  <a:lnTo>
                    <a:pt x="126005" y="462130"/>
                  </a:lnTo>
                  <a:lnTo>
                    <a:pt x="133743" y="456162"/>
                  </a:lnTo>
                  <a:lnTo>
                    <a:pt x="141260" y="449325"/>
                  </a:lnTo>
                  <a:lnTo>
                    <a:pt x="148621" y="441618"/>
                  </a:lnTo>
                  <a:lnTo>
                    <a:pt x="155872" y="433324"/>
                  </a:lnTo>
                  <a:lnTo>
                    <a:pt x="163049" y="424910"/>
                  </a:lnTo>
                  <a:lnTo>
                    <a:pt x="170169" y="416654"/>
                  </a:lnTo>
                  <a:lnTo>
                    <a:pt x="177086" y="408483"/>
                  </a:lnTo>
                  <a:lnTo>
                    <a:pt x="183504" y="400083"/>
                  </a:lnTo>
                  <a:lnTo>
                    <a:pt x="189302" y="391284"/>
                  </a:lnTo>
                  <a:lnTo>
                    <a:pt x="194517" y="382068"/>
                  </a:lnTo>
                  <a:lnTo>
                    <a:pt x="199254" y="372496"/>
                  </a:lnTo>
                  <a:lnTo>
                    <a:pt x="203617" y="362641"/>
                  </a:lnTo>
                  <a:lnTo>
                    <a:pt x="207379" y="352411"/>
                  </a:lnTo>
                  <a:lnTo>
                    <a:pt x="210001" y="341558"/>
                  </a:lnTo>
                  <a:lnTo>
                    <a:pt x="211277" y="330002"/>
                  </a:lnTo>
                  <a:lnTo>
                    <a:pt x="211151" y="317970"/>
                  </a:lnTo>
                  <a:lnTo>
                    <a:pt x="209546" y="305895"/>
                  </a:lnTo>
                  <a:lnTo>
                    <a:pt x="206576" y="294036"/>
                  </a:lnTo>
                  <a:lnTo>
                    <a:pt x="202480" y="282633"/>
                  </a:lnTo>
                  <a:lnTo>
                    <a:pt x="197522" y="271975"/>
                  </a:lnTo>
                  <a:lnTo>
                    <a:pt x="191928" y="262147"/>
                  </a:lnTo>
                  <a:lnTo>
                    <a:pt x="185717" y="253225"/>
                  </a:lnTo>
                  <a:lnTo>
                    <a:pt x="178717" y="245372"/>
                  </a:lnTo>
                  <a:lnTo>
                    <a:pt x="170892" y="238562"/>
                  </a:lnTo>
                  <a:lnTo>
                    <a:pt x="162179" y="232479"/>
                  </a:lnTo>
                  <a:lnTo>
                    <a:pt x="152419" y="226618"/>
                  </a:lnTo>
                  <a:lnTo>
                    <a:pt x="141629" y="220670"/>
                  </a:lnTo>
                  <a:lnTo>
                    <a:pt x="129958" y="214519"/>
                  </a:lnTo>
                  <a:lnTo>
                    <a:pt x="117599" y="208157"/>
                  </a:lnTo>
                  <a:lnTo>
                    <a:pt x="104740" y="201614"/>
                  </a:lnTo>
                  <a:lnTo>
                    <a:pt x="91852" y="194932"/>
                  </a:lnTo>
                  <a:lnTo>
                    <a:pt x="79660" y="188147"/>
                  </a:lnTo>
                  <a:lnTo>
                    <a:pt x="68500" y="181289"/>
                  </a:lnTo>
                  <a:lnTo>
                    <a:pt x="58364" y="174379"/>
                  </a:lnTo>
                  <a:lnTo>
                    <a:pt x="49088" y="167434"/>
                  </a:lnTo>
                  <a:lnTo>
                    <a:pt x="40475" y="160460"/>
                  </a:lnTo>
                  <a:lnTo>
                    <a:pt x="32350" y="153302"/>
                  </a:lnTo>
                  <a:lnTo>
                    <a:pt x="24571" y="145657"/>
                  </a:lnTo>
                  <a:lnTo>
                    <a:pt x="17049" y="137399"/>
                  </a:lnTo>
                  <a:lnTo>
                    <a:pt x="10199" y="128565"/>
                  </a:lnTo>
                  <a:lnTo>
                    <a:pt x="4889" y="119257"/>
                  </a:lnTo>
                  <a:lnTo>
                    <a:pt x="1476" y="109591"/>
                  </a:lnTo>
                  <a:lnTo>
                    <a:pt x="0" y="99829"/>
                  </a:lnTo>
                  <a:lnTo>
                    <a:pt x="448" y="90356"/>
                  </a:lnTo>
                  <a:lnTo>
                    <a:pt x="2602" y="81358"/>
                  </a:lnTo>
                  <a:lnTo>
                    <a:pt x="6132" y="72842"/>
                  </a:lnTo>
                  <a:lnTo>
                    <a:pt x="10701" y="64736"/>
                  </a:lnTo>
                  <a:lnTo>
                    <a:pt x="16027" y="56948"/>
                  </a:lnTo>
                  <a:lnTo>
                    <a:pt x="21887" y="49395"/>
                  </a:lnTo>
                  <a:lnTo>
                    <a:pt x="28118" y="42009"/>
                  </a:lnTo>
                  <a:lnTo>
                    <a:pt x="34609" y="34744"/>
                  </a:lnTo>
                  <a:lnTo>
                    <a:pt x="41442" y="27729"/>
                  </a:lnTo>
                  <a:lnTo>
                    <a:pt x="48868" y="21244"/>
                  </a:lnTo>
                  <a:lnTo>
                    <a:pt x="56984" y="15406"/>
                  </a:lnTo>
                  <a:lnTo>
                    <a:pt x="65893" y="10334"/>
                  </a:lnTo>
                  <a:lnTo>
                    <a:pt x="75785" y="6225"/>
                  </a:lnTo>
                  <a:lnTo>
                    <a:pt x="86660" y="3098"/>
                  </a:lnTo>
                  <a:lnTo>
                    <a:pt x="98218" y="980"/>
                  </a:lnTo>
                  <a:lnTo>
                    <a:pt x="109968" y="0"/>
                  </a:lnTo>
                  <a:lnTo>
                    <a:pt x="121605" y="127"/>
                  </a:lnTo>
                  <a:lnTo>
                    <a:pt x="132858" y="1516"/>
                  </a:lnTo>
                  <a:lnTo>
                    <a:pt x="143414" y="4575"/>
                  </a:lnTo>
                  <a:lnTo>
                    <a:pt x="153169" y="9380"/>
                  </a:lnTo>
                  <a:lnTo>
                    <a:pt x="161873" y="15878"/>
                  </a:lnTo>
                  <a:lnTo>
                    <a:pt x="169048" y="24060"/>
                  </a:lnTo>
                  <a:lnTo>
                    <a:pt x="174574" y="33745"/>
                  </a:lnTo>
                  <a:lnTo>
                    <a:pt x="178472" y="44483"/>
                  </a:lnTo>
                  <a:lnTo>
                    <a:pt x="180731" y="55675"/>
                  </a:lnTo>
                  <a:lnTo>
                    <a:pt x="181502" y="66939"/>
                  </a:lnTo>
                  <a:lnTo>
                    <a:pt x="180733" y="78109"/>
                  </a:lnTo>
                  <a:lnTo>
                    <a:pt x="178099" y="89142"/>
                  </a:lnTo>
                  <a:lnTo>
                    <a:pt x="173600" y="100031"/>
                  </a:lnTo>
                  <a:lnTo>
                    <a:pt x="167962" y="110347"/>
                  </a:lnTo>
                  <a:lnTo>
                    <a:pt x="161897" y="120239"/>
                  </a:lnTo>
                  <a:lnTo>
                    <a:pt x="154877" y="130578"/>
                  </a:lnTo>
                  <a:lnTo>
                    <a:pt x="145822" y="143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82793" y="4822572"/>
              <a:ext cx="1329824" cy="1052116"/>
            </a:xfrm>
            <a:custGeom>
              <a:avLst/>
              <a:gdLst/>
              <a:ahLst/>
              <a:cxnLst/>
              <a:rect l="0" t="0" r="0" b="0"/>
              <a:pathLst>
                <a:path w="1329824" h="1052116">
                  <a:moveTo>
                    <a:pt x="775590" y="20537"/>
                  </a:moveTo>
                  <a:lnTo>
                    <a:pt x="763922" y="17603"/>
                  </a:lnTo>
                  <a:lnTo>
                    <a:pt x="753433" y="14821"/>
                  </a:lnTo>
                  <a:lnTo>
                    <a:pt x="743127" y="11925"/>
                  </a:lnTo>
                  <a:lnTo>
                    <a:pt x="732653" y="9058"/>
                  </a:lnTo>
                  <a:lnTo>
                    <a:pt x="721661" y="6541"/>
                  </a:lnTo>
                  <a:lnTo>
                    <a:pt x="710013" y="4531"/>
                  </a:lnTo>
                  <a:lnTo>
                    <a:pt x="697587" y="3018"/>
                  </a:lnTo>
                  <a:lnTo>
                    <a:pt x="684184" y="1923"/>
                  </a:lnTo>
                  <a:lnTo>
                    <a:pt x="669790" y="1150"/>
                  </a:lnTo>
                  <a:lnTo>
                    <a:pt x="654378" y="614"/>
                  </a:lnTo>
                  <a:lnTo>
                    <a:pt x="637823" y="246"/>
                  </a:lnTo>
                  <a:lnTo>
                    <a:pt x="620167" y="0"/>
                  </a:lnTo>
                  <a:lnTo>
                    <a:pt x="601582" y="3"/>
                  </a:lnTo>
                  <a:lnTo>
                    <a:pt x="582275" y="537"/>
                  </a:lnTo>
                  <a:lnTo>
                    <a:pt x="562445" y="1714"/>
                  </a:lnTo>
                  <a:lnTo>
                    <a:pt x="542571" y="3488"/>
                  </a:lnTo>
                  <a:lnTo>
                    <a:pt x="523381" y="5750"/>
                  </a:lnTo>
                  <a:lnTo>
                    <a:pt x="505221" y="8383"/>
                  </a:lnTo>
                  <a:lnTo>
                    <a:pt x="488249" y="11286"/>
                  </a:lnTo>
                  <a:lnTo>
                    <a:pt x="472608" y="14380"/>
                  </a:lnTo>
                  <a:lnTo>
                    <a:pt x="458220" y="17612"/>
                  </a:lnTo>
                  <a:lnTo>
                    <a:pt x="444386" y="21104"/>
                  </a:lnTo>
                  <a:lnTo>
                    <a:pt x="429942" y="25132"/>
                  </a:lnTo>
                  <a:lnTo>
                    <a:pt x="414298" y="29805"/>
                  </a:lnTo>
                  <a:lnTo>
                    <a:pt x="397871" y="34909"/>
                  </a:lnTo>
                  <a:lnTo>
                    <a:pt x="381758" y="40028"/>
                  </a:lnTo>
                  <a:lnTo>
                    <a:pt x="366588" y="44919"/>
                  </a:lnTo>
                  <a:lnTo>
                    <a:pt x="352489" y="49677"/>
                  </a:lnTo>
                  <a:lnTo>
                    <a:pt x="339340" y="54631"/>
                  </a:lnTo>
                  <a:lnTo>
                    <a:pt x="326945" y="59959"/>
                  </a:lnTo>
                  <a:lnTo>
                    <a:pt x="315114" y="65521"/>
                  </a:lnTo>
                  <a:lnTo>
                    <a:pt x="303687" y="70955"/>
                  </a:lnTo>
                  <a:lnTo>
                    <a:pt x="292551" y="76066"/>
                  </a:lnTo>
                  <a:lnTo>
                    <a:pt x="281780" y="81142"/>
                  </a:lnTo>
                  <a:lnTo>
                    <a:pt x="271619" y="86843"/>
                  </a:lnTo>
                  <a:lnTo>
                    <a:pt x="262150" y="93490"/>
                  </a:lnTo>
                  <a:lnTo>
                    <a:pt x="253148" y="100922"/>
                  </a:lnTo>
                  <a:lnTo>
                    <a:pt x="244183" y="108682"/>
                  </a:lnTo>
                  <a:lnTo>
                    <a:pt x="235005" y="116458"/>
                  </a:lnTo>
                  <a:lnTo>
                    <a:pt x="225704" y="124121"/>
                  </a:lnTo>
                  <a:lnTo>
                    <a:pt x="216606" y="131639"/>
                  </a:lnTo>
                  <a:lnTo>
                    <a:pt x="207888" y="139025"/>
                  </a:lnTo>
                  <a:lnTo>
                    <a:pt x="199406" y="146305"/>
                  </a:lnTo>
                  <a:lnTo>
                    <a:pt x="190797" y="153507"/>
                  </a:lnTo>
                  <a:lnTo>
                    <a:pt x="181862" y="160657"/>
                  </a:lnTo>
                  <a:lnTo>
                    <a:pt x="172726" y="167935"/>
                  </a:lnTo>
                  <a:lnTo>
                    <a:pt x="163739" y="175660"/>
                  </a:lnTo>
                  <a:lnTo>
                    <a:pt x="155099" y="183972"/>
                  </a:lnTo>
                  <a:lnTo>
                    <a:pt x="146840" y="192843"/>
                  </a:lnTo>
                  <a:lnTo>
                    <a:pt x="138913" y="202176"/>
                  </a:lnTo>
                  <a:lnTo>
                    <a:pt x="131249" y="211859"/>
                  </a:lnTo>
                  <a:lnTo>
                    <a:pt x="123780" y="221631"/>
                  </a:lnTo>
                  <a:lnTo>
                    <a:pt x="116452" y="231112"/>
                  </a:lnTo>
                  <a:lnTo>
                    <a:pt x="109222" y="240120"/>
                  </a:lnTo>
                  <a:lnTo>
                    <a:pt x="102059" y="248811"/>
                  </a:lnTo>
                  <a:lnTo>
                    <a:pt x="94944" y="257568"/>
                  </a:lnTo>
                  <a:lnTo>
                    <a:pt x="87864" y="266611"/>
                  </a:lnTo>
                  <a:lnTo>
                    <a:pt x="80975" y="275990"/>
                  </a:lnTo>
                  <a:lnTo>
                    <a:pt x="74575" y="285674"/>
                  </a:lnTo>
                  <a:lnTo>
                    <a:pt x="68789" y="295600"/>
                  </a:lnTo>
                  <a:lnTo>
                    <a:pt x="63583" y="305706"/>
                  </a:lnTo>
                  <a:lnTo>
                    <a:pt x="58852" y="315944"/>
                  </a:lnTo>
                  <a:lnTo>
                    <a:pt x="54483" y="326278"/>
                  </a:lnTo>
                  <a:lnTo>
                    <a:pt x="50379" y="336845"/>
                  </a:lnTo>
                  <a:lnTo>
                    <a:pt x="46461" y="347931"/>
                  </a:lnTo>
                  <a:lnTo>
                    <a:pt x="42675" y="359647"/>
                  </a:lnTo>
                  <a:lnTo>
                    <a:pt x="38978" y="371787"/>
                  </a:lnTo>
                  <a:lnTo>
                    <a:pt x="35342" y="383936"/>
                  </a:lnTo>
                  <a:lnTo>
                    <a:pt x="31748" y="395849"/>
                  </a:lnTo>
                  <a:lnTo>
                    <a:pt x="28181" y="407458"/>
                  </a:lnTo>
                  <a:lnTo>
                    <a:pt x="24634" y="418786"/>
                  </a:lnTo>
                  <a:lnTo>
                    <a:pt x="21099" y="429896"/>
                  </a:lnTo>
                  <a:lnTo>
                    <a:pt x="17572" y="441171"/>
                  </a:lnTo>
                  <a:lnTo>
                    <a:pt x="14051" y="453274"/>
                  </a:lnTo>
                  <a:lnTo>
                    <a:pt x="10539" y="466503"/>
                  </a:lnTo>
                  <a:lnTo>
                    <a:pt x="7197" y="480984"/>
                  </a:lnTo>
                  <a:lnTo>
                    <a:pt x="4333" y="496841"/>
                  </a:lnTo>
                  <a:lnTo>
                    <a:pt x="2079" y="513989"/>
                  </a:lnTo>
                  <a:lnTo>
                    <a:pt x="566" y="532046"/>
                  </a:lnTo>
                  <a:lnTo>
                    <a:pt x="0" y="550458"/>
                  </a:lnTo>
                  <a:lnTo>
                    <a:pt x="399" y="568871"/>
                  </a:lnTo>
                  <a:lnTo>
                    <a:pt x="1633" y="586977"/>
                  </a:lnTo>
                  <a:lnTo>
                    <a:pt x="3525" y="604441"/>
                  </a:lnTo>
                  <a:lnTo>
                    <a:pt x="5905" y="621145"/>
                  </a:lnTo>
                  <a:lnTo>
                    <a:pt x="8637" y="636990"/>
                  </a:lnTo>
                  <a:lnTo>
                    <a:pt x="11616" y="651799"/>
                  </a:lnTo>
                  <a:lnTo>
                    <a:pt x="14775" y="665584"/>
                  </a:lnTo>
                  <a:lnTo>
                    <a:pt x="18387" y="678658"/>
                  </a:lnTo>
                  <a:lnTo>
                    <a:pt x="23030" y="691518"/>
                  </a:lnTo>
                  <a:lnTo>
                    <a:pt x="28932" y="704473"/>
                  </a:lnTo>
                  <a:lnTo>
                    <a:pt x="35846" y="717634"/>
                  </a:lnTo>
                  <a:lnTo>
                    <a:pt x="43251" y="731010"/>
                  </a:lnTo>
                  <a:lnTo>
                    <a:pt x="50786" y="744558"/>
                  </a:lnTo>
                  <a:lnTo>
                    <a:pt x="58285" y="757912"/>
                  </a:lnTo>
                  <a:lnTo>
                    <a:pt x="65693" y="770417"/>
                  </a:lnTo>
                  <a:lnTo>
                    <a:pt x="73005" y="781787"/>
                  </a:lnTo>
                  <a:lnTo>
                    <a:pt x="80236" y="792063"/>
                  </a:lnTo>
                  <a:lnTo>
                    <a:pt x="87405" y="801434"/>
                  </a:lnTo>
                  <a:lnTo>
                    <a:pt x="94532" y="810114"/>
                  </a:lnTo>
                  <a:lnTo>
                    <a:pt x="101795" y="818454"/>
                  </a:lnTo>
                  <a:lnTo>
                    <a:pt x="109511" y="826909"/>
                  </a:lnTo>
                  <a:lnTo>
                    <a:pt x="117811" y="835712"/>
                  </a:lnTo>
                  <a:lnTo>
                    <a:pt x="126505" y="844746"/>
                  </a:lnTo>
                  <a:lnTo>
                    <a:pt x="135187" y="853657"/>
                  </a:lnTo>
                  <a:lnTo>
                    <a:pt x="143619" y="862244"/>
                  </a:lnTo>
                  <a:lnTo>
                    <a:pt x="151737" y="870465"/>
                  </a:lnTo>
                  <a:lnTo>
                    <a:pt x="159569" y="878366"/>
                  </a:lnTo>
                  <a:lnTo>
                    <a:pt x="167174" y="886008"/>
                  </a:lnTo>
                  <a:lnTo>
                    <a:pt x="174772" y="893292"/>
                  </a:lnTo>
                  <a:lnTo>
                    <a:pt x="182721" y="899964"/>
                  </a:lnTo>
                  <a:lnTo>
                    <a:pt x="191180" y="905940"/>
                  </a:lnTo>
                  <a:lnTo>
                    <a:pt x="199982" y="911446"/>
                  </a:lnTo>
                  <a:lnTo>
                    <a:pt x="208737" y="916911"/>
                  </a:lnTo>
                  <a:lnTo>
                    <a:pt x="217232" y="922590"/>
                  </a:lnTo>
                  <a:lnTo>
                    <a:pt x="225902" y="928559"/>
                  </a:lnTo>
                  <a:lnTo>
                    <a:pt x="235701" y="934799"/>
                  </a:lnTo>
                  <a:lnTo>
                    <a:pt x="247075" y="941258"/>
                  </a:lnTo>
                  <a:lnTo>
                    <a:pt x="259988" y="947885"/>
                  </a:lnTo>
                  <a:lnTo>
                    <a:pt x="274184" y="954633"/>
                  </a:lnTo>
                  <a:lnTo>
                    <a:pt x="289367" y="961466"/>
                  </a:lnTo>
                  <a:lnTo>
                    <a:pt x="305275" y="968359"/>
                  </a:lnTo>
                  <a:lnTo>
                    <a:pt x="321697" y="975293"/>
                  </a:lnTo>
                  <a:lnTo>
                    <a:pt x="338479" y="982251"/>
                  </a:lnTo>
                  <a:lnTo>
                    <a:pt x="355509" y="989059"/>
                  </a:lnTo>
                  <a:lnTo>
                    <a:pt x="372707" y="995403"/>
                  </a:lnTo>
                  <a:lnTo>
                    <a:pt x="390020" y="1001157"/>
                  </a:lnTo>
                  <a:lnTo>
                    <a:pt x="407410" y="1006510"/>
                  </a:lnTo>
                  <a:lnTo>
                    <a:pt x="424852" y="1011874"/>
                  </a:lnTo>
                  <a:lnTo>
                    <a:pt x="442334" y="1017480"/>
                  </a:lnTo>
                  <a:lnTo>
                    <a:pt x="460007" y="1023231"/>
                  </a:lnTo>
                  <a:lnTo>
                    <a:pt x="478171" y="1028791"/>
                  </a:lnTo>
                  <a:lnTo>
                    <a:pt x="496951" y="1033973"/>
                  </a:lnTo>
                  <a:lnTo>
                    <a:pt x="516310" y="1038588"/>
                  </a:lnTo>
                  <a:lnTo>
                    <a:pt x="536145" y="1042382"/>
                  </a:lnTo>
                  <a:lnTo>
                    <a:pt x="556342" y="1045300"/>
                  </a:lnTo>
                  <a:lnTo>
                    <a:pt x="576804" y="1047444"/>
                  </a:lnTo>
                  <a:lnTo>
                    <a:pt x="597453" y="1048975"/>
                  </a:lnTo>
                  <a:lnTo>
                    <a:pt x="618232" y="1050044"/>
                  </a:lnTo>
                  <a:lnTo>
                    <a:pt x="639102" y="1050783"/>
                  </a:lnTo>
                  <a:lnTo>
                    <a:pt x="660033" y="1051286"/>
                  </a:lnTo>
                  <a:lnTo>
                    <a:pt x="681000" y="1051628"/>
                  </a:lnTo>
                  <a:lnTo>
                    <a:pt x="701828" y="1051860"/>
                  </a:lnTo>
                  <a:lnTo>
                    <a:pt x="722198" y="1052015"/>
                  </a:lnTo>
                  <a:lnTo>
                    <a:pt x="741967" y="1052115"/>
                  </a:lnTo>
                  <a:lnTo>
                    <a:pt x="760836" y="1052012"/>
                  </a:lnTo>
                  <a:lnTo>
                    <a:pt x="778289" y="1051410"/>
                  </a:lnTo>
                  <a:lnTo>
                    <a:pt x="794189" y="1050188"/>
                  </a:lnTo>
                  <a:lnTo>
                    <a:pt x="809190" y="1048383"/>
                  </a:lnTo>
                  <a:lnTo>
                    <a:pt x="824491" y="1046101"/>
                  </a:lnTo>
                  <a:lnTo>
                    <a:pt x="840755" y="1043454"/>
                  </a:lnTo>
                  <a:lnTo>
                    <a:pt x="857955" y="1040542"/>
                  </a:lnTo>
                  <a:lnTo>
                    <a:pt x="875659" y="1037441"/>
                  </a:lnTo>
                  <a:lnTo>
                    <a:pt x="893528" y="1034210"/>
                  </a:lnTo>
                  <a:lnTo>
                    <a:pt x="911069" y="1030888"/>
                  </a:lnTo>
                  <a:lnTo>
                    <a:pt x="927606" y="1027505"/>
                  </a:lnTo>
                  <a:lnTo>
                    <a:pt x="942868" y="1024081"/>
                  </a:lnTo>
                  <a:lnTo>
                    <a:pt x="956926" y="1020629"/>
                  </a:lnTo>
                  <a:lnTo>
                    <a:pt x="969996" y="1017157"/>
                  </a:lnTo>
                  <a:lnTo>
                    <a:pt x="982317" y="1013669"/>
                  </a:lnTo>
                  <a:lnTo>
                    <a:pt x="994256" y="1010004"/>
                  </a:lnTo>
                  <a:lnTo>
                    <a:pt x="1006281" y="1005857"/>
                  </a:lnTo>
                  <a:lnTo>
                    <a:pt x="1018643" y="1001102"/>
                  </a:lnTo>
                  <a:lnTo>
                    <a:pt x="1031560" y="995772"/>
                  </a:lnTo>
                  <a:lnTo>
                    <a:pt x="1045296" y="989970"/>
                  </a:lnTo>
                  <a:lnTo>
                    <a:pt x="1059906" y="983806"/>
                  </a:lnTo>
                  <a:lnTo>
                    <a:pt x="1075124" y="977380"/>
                  </a:lnTo>
                  <a:lnTo>
                    <a:pt x="1090484" y="970767"/>
                  </a:lnTo>
                  <a:lnTo>
                    <a:pt x="1105697" y="964020"/>
                  </a:lnTo>
                  <a:lnTo>
                    <a:pt x="1120504" y="957014"/>
                  </a:lnTo>
                  <a:lnTo>
                    <a:pt x="1134600" y="949473"/>
                  </a:lnTo>
                  <a:lnTo>
                    <a:pt x="1147890" y="941290"/>
                  </a:lnTo>
                  <a:lnTo>
                    <a:pt x="1160288" y="932675"/>
                  </a:lnTo>
                  <a:lnTo>
                    <a:pt x="1171630" y="924045"/>
                  </a:lnTo>
                  <a:lnTo>
                    <a:pt x="1181934" y="915644"/>
                  </a:lnTo>
                  <a:lnTo>
                    <a:pt x="1191517" y="907377"/>
                  </a:lnTo>
                  <a:lnTo>
                    <a:pt x="1200881" y="898912"/>
                  </a:lnTo>
                  <a:lnTo>
                    <a:pt x="1210330" y="890074"/>
                  </a:lnTo>
                  <a:lnTo>
                    <a:pt x="1219815" y="881003"/>
                  </a:lnTo>
                  <a:lnTo>
                    <a:pt x="1229036" y="872059"/>
                  </a:lnTo>
                  <a:lnTo>
                    <a:pt x="1237834" y="863440"/>
                  </a:lnTo>
                  <a:lnTo>
                    <a:pt x="1246199" y="854854"/>
                  </a:lnTo>
                  <a:lnTo>
                    <a:pt x="1254197" y="845644"/>
                  </a:lnTo>
                  <a:lnTo>
                    <a:pt x="1261908" y="835482"/>
                  </a:lnTo>
                  <a:lnTo>
                    <a:pt x="1269409" y="824367"/>
                  </a:lnTo>
                  <a:lnTo>
                    <a:pt x="1276758" y="812450"/>
                  </a:lnTo>
                  <a:lnTo>
                    <a:pt x="1283998" y="799910"/>
                  </a:lnTo>
                  <a:lnTo>
                    <a:pt x="1290997" y="786912"/>
                  </a:lnTo>
                  <a:lnTo>
                    <a:pt x="1297471" y="773590"/>
                  </a:lnTo>
                  <a:lnTo>
                    <a:pt x="1303305" y="760043"/>
                  </a:lnTo>
                  <a:lnTo>
                    <a:pt x="1308545" y="746507"/>
                  </a:lnTo>
                  <a:lnTo>
                    <a:pt x="1313299" y="733340"/>
                  </a:lnTo>
                  <a:lnTo>
                    <a:pt x="1317678" y="720699"/>
                  </a:lnTo>
                  <a:lnTo>
                    <a:pt x="1321620" y="708414"/>
                  </a:lnTo>
                  <a:lnTo>
                    <a:pt x="1324895" y="696091"/>
                  </a:lnTo>
                  <a:lnTo>
                    <a:pt x="1327428" y="683501"/>
                  </a:lnTo>
                  <a:lnTo>
                    <a:pt x="1329130" y="670585"/>
                  </a:lnTo>
                  <a:lnTo>
                    <a:pt x="1329823" y="657375"/>
                  </a:lnTo>
                  <a:lnTo>
                    <a:pt x="1329509" y="643928"/>
                  </a:lnTo>
                  <a:lnTo>
                    <a:pt x="1328333" y="630305"/>
                  </a:lnTo>
                  <a:lnTo>
                    <a:pt x="1326480" y="616552"/>
                  </a:lnTo>
                  <a:lnTo>
                    <a:pt x="1324125" y="602709"/>
                  </a:lnTo>
                  <a:lnTo>
                    <a:pt x="1321410" y="588804"/>
                  </a:lnTo>
                  <a:lnTo>
                    <a:pt x="1318443" y="574855"/>
                  </a:lnTo>
                  <a:lnTo>
                    <a:pt x="1315301" y="560882"/>
                  </a:lnTo>
                  <a:lnTo>
                    <a:pt x="1312039" y="547057"/>
                  </a:lnTo>
                  <a:lnTo>
                    <a:pt x="1308696" y="533694"/>
                  </a:lnTo>
                  <a:lnTo>
                    <a:pt x="1305294" y="520923"/>
                  </a:lnTo>
                  <a:lnTo>
                    <a:pt x="1301687" y="508550"/>
                  </a:lnTo>
                  <a:lnTo>
                    <a:pt x="1297579" y="496168"/>
                  </a:lnTo>
                  <a:lnTo>
                    <a:pt x="1292850" y="483548"/>
                  </a:lnTo>
                  <a:lnTo>
                    <a:pt x="1287537" y="470952"/>
                  </a:lnTo>
                  <a:lnTo>
                    <a:pt x="1281746" y="459021"/>
                  </a:lnTo>
                  <a:lnTo>
                    <a:pt x="1275595" y="448064"/>
                  </a:lnTo>
                  <a:lnTo>
                    <a:pt x="1269347" y="437911"/>
                  </a:lnTo>
                  <a:lnTo>
                    <a:pt x="1263385" y="428098"/>
                  </a:lnTo>
                  <a:lnTo>
                    <a:pt x="1257894" y="418315"/>
                  </a:lnTo>
                  <a:lnTo>
                    <a:pt x="1252715" y="408591"/>
                  </a:lnTo>
                  <a:lnTo>
                    <a:pt x="1247471" y="399202"/>
                  </a:lnTo>
                  <a:lnTo>
                    <a:pt x="1241940" y="390288"/>
                  </a:lnTo>
                  <a:lnTo>
                    <a:pt x="1236071" y="381843"/>
                  </a:lnTo>
                  <a:lnTo>
                    <a:pt x="1229899" y="373792"/>
                  </a:lnTo>
                  <a:lnTo>
                    <a:pt x="1223483" y="366044"/>
                  </a:lnTo>
                  <a:lnTo>
                    <a:pt x="1216886" y="358519"/>
                  </a:lnTo>
                  <a:lnTo>
                    <a:pt x="1210158" y="351153"/>
                  </a:lnTo>
                  <a:lnTo>
                    <a:pt x="1203338" y="343897"/>
                  </a:lnTo>
                  <a:lnTo>
                    <a:pt x="1196454" y="336718"/>
                  </a:lnTo>
                  <a:lnTo>
                    <a:pt x="1189526" y="329592"/>
                  </a:lnTo>
                  <a:lnTo>
                    <a:pt x="1182568" y="322500"/>
                  </a:lnTo>
                  <a:lnTo>
                    <a:pt x="1175590" y="315432"/>
                  </a:lnTo>
                  <a:lnTo>
                    <a:pt x="1168599" y="308381"/>
                  </a:lnTo>
                  <a:lnTo>
                    <a:pt x="1161594" y="301340"/>
                  </a:lnTo>
                  <a:lnTo>
                    <a:pt x="1154414" y="294306"/>
                  </a:lnTo>
                  <a:lnTo>
                    <a:pt x="1146755" y="287278"/>
                  </a:lnTo>
                  <a:lnTo>
                    <a:pt x="1138493" y="280252"/>
                  </a:lnTo>
                  <a:lnTo>
                    <a:pt x="1129824" y="273229"/>
                  </a:lnTo>
                  <a:lnTo>
                    <a:pt x="1121160" y="266208"/>
                  </a:lnTo>
                  <a:lnTo>
                    <a:pt x="1112735" y="259186"/>
                  </a:lnTo>
                  <a:lnTo>
                    <a:pt x="1104452" y="252166"/>
                  </a:lnTo>
                  <a:lnTo>
                    <a:pt x="1095977" y="245146"/>
                  </a:lnTo>
                  <a:lnTo>
                    <a:pt x="1087127" y="238127"/>
                  </a:lnTo>
                  <a:lnTo>
                    <a:pt x="1077878" y="231107"/>
                  </a:lnTo>
                  <a:lnTo>
                    <a:pt x="1068283" y="224088"/>
                  </a:lnTo>
                  <a:lnTo>
                    <a:pt x="1058417" y="217069"/>
                  </a:lnTo>
                  <a:lnTo>
                    <a:pt x="1048350" y="210049"/>
                  </a:lnTo>
                  <a:lnTo>
                    <a:pt x="1038139" y="203030"/>
                  </a:lnTo>
                  <a:lnTo>
                    <a:pt x="1027827" y="196016"/>
                  </a:lnTo>
                  <a:lnTo>
                    <a:pt x="1017445" y="189170"/>
                  </a:lnTo>
                  <a:lnTo>
                    <a:pt x="1007016" y="182799"/>
                  </a:lnTo>
                  <a:lnTo>
                    <a:pt x="996549" y="177029"/>
                  </a:lnTo>
                  <a:lnTo>
                    <a:pt x="985892" y="171663"/>
                  </a:lnTo>
                  <a:lnTo>
                    <a:pt x="974746" y="166292"/>
                  </a:lnTo>
                  <a:lnTo>
                    <a:pt x="962988" y="160680"/>
                  </a:lnTo>
                  <a:lnTo>
                    <a:pt x="950820" y="154927"/>
                  </a:lnTo>
                  <a:lnTo>
                    <a:pt x="938653" y="149364"/>
                  </a:lnTo>
                  <a:lnTo>
                    <a:pt x="926723" y="144177"/>
                  </a:lnTo>
                  <a:lnTo>
                    <a:pt x="914933" y="139388"/>
                  </a:lnTo>
                  <a:lnTo>
                    <a:pt x="902951" y="134945"/>
                  </a:lnTo>
                  <a:lnTo>
                    <a:pt x="890597" y="130773"/>
                  </a:lnTo>
                  <a:lnTo>
                    <a:pt x="878012" y="126803"/>
                  </a:lnTo>
                  <a:lnTo>
                    <a:pt x="865557" y="122976"/>
                  </a:lnTo>
                  <a:lnTo>
                    <a:pt x="853430" y="119250"/>
                  </a:lnTo>
                  <a:lnTo>
                    <a:pt x="841507" y="115593"/>
                  </a:lnTo>
                  <a:lnTo>
                    <a:pt x="829435" y="111984"/>
                  </a:lnTo>
                  <a:lnTo>
                    <a:pt x="817016" y="108409"/>
                  </a:lnTo>
                  <a:lnTo>
                    <a:pt x="804217" y="104854"/>
                  </a:lnTo>
                  <a:lnTo>
                    <a:pt x="791086" y="101315"/>
                  </a:lnTo>
                  <a:lnTo>
                    <a:pt x="777693" y="97790"/>
                  </a:lnTo>
                  <a:lnTo>
                    <a:pt x="764105" y="94440"/>
                  </a:lnTo>
                  <a:lnTo>
                    <a:pt x="750376" y="91570"/>
                  </a:lnTo>
                  <a:lnTo>
                    <a:pt x="736545" y="89308"/>
                  </a:lnTo>
                  <a:lnTo>
                    <a:pt x="722477" y="87620"/>
                  </a:lnTo>
                  <a:lnTo>
                    <a:pt x="707887" y="86404"/>
                  </a:lnTo>
                  <a:lnTo>
                    <a:pt x="692665" y="85544"/>
                  </a:lnTo>
                  <a:lnTo>
                    <a:pt x="677019" y="84779"/>
                  </a:lnTo>
                  <a:lnTo>
                    <a:pt x="661361" y="83725"/>
                  </a:lnTo>
                  <a:lnTo>
                    <a:pt x="645931" y="82196"/>
                  </a:lnTo>
                  <a:lnTo>
                    <a:pt x="630468" y="80184"/>
                  </a:lnTo>
                  <a:lnTo>
                    <a:pt x="614334" y="77762"/>
                  </a:lnTo>
                  <a:lnTo>
                    <a:pt x="597244" y="75026"/>
                  </a:lnTo>
                  <a:lnTo>
                    <a:pt x="580125" y="72212"/>
                  </a:lnTo>
                  <a:lnTo>
                    <a:pt x="563251" y="69414"/>
                  </a:lnTo>
                  <a:lnTo>
                    <a:pt x="545135" y="66385"/>
                  </a:lnTo>
                  <a:lnTo>
                    <a:pt x="522906" y="62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895958" y="2431625"/>
            <a:ext cx="2105701" cy="621640"/>
            <a:chOff x="5895958" y="2431625"/>
            <a:chExt cx="2105701" cy="621640"/>
          </a:xfrm>
        </p:grpSpPr>
        <p:sp>
          <p:nvSpPr>
            <p:cNvPr id="81" name="Freeform 80"/>
            <p:cNvSpPr/>
            <p:nvPr/>
          </p:nvSpPr>
          <p:spPr>
            <a:xfrm>
              <a:off x="5895958" y="2432082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20991" y="11669"/>
                  </a:lnTo>
                  <a:lnTo>
                    <a:pt x="20351" y="22158"/>
                  </a:lnTo>
                  <a:lnTo>
                    <a:pt x="19059" y="32468"/>
                  </a:lnTo>
                  <a:lnTo>
                    <a:pt x="17372" y="43115"/>
                  </a:lnTo>
                  <a:lnTo>
                    <a:pt x="15704" y="54756"/>
                  </a:lnTo>
                  <a:lnTo>
                    <a:pt x="14290" y="67651"/>
                  </a:lnTo>
                  <a:lnTo>
                    <a:pt x="13192" y="81731"/>
                  </a:lnTo>
                  <a:lnTo>
                    <a:pt x="12381" y="96782"/>
                  </a:lnTo>
                  <a:lnTo>
                    <a:pt x="11802" y="112574"/>
                  </a:lnTo>
                  <a:lnTo>
                    <a:pt x="11396" y="128905"/>
                  </a:lnTo>
                  <a:lnTo>
                    <a:pt x="11116" y="145620"/>
                  </a:lnTo>
                  <a:lnTo>
                    <a:pt x="10925" y="162606"/>
                  </a:lnTo>
                  <a:lnTo>
                    <a:pt x="10796" y="179944"/>
                  </a:lnTo>
                  <a:lnTo>
                    <a:pt x="10707" y="197881"/>
                  </a:lnTo>
                  <a:lnTo>
                    <a:pt x="10644" y="216495"/>
                  </a:lnTo>
                  <a:lnTo>
                    <a:pt x="10432" y="235234"/>
                  </a:lnTo>
                  <a:lnTo>
                    <a:pt x="9757" y="253055"/>
                  </a:lnTo>
                  <a:lnTo>
                    <a:pt x="8490" y="269456"/>
                  </a:lnTo>
                  <a:lnTo>
                    <a:pt x="6826" y="284757"/>
                  </a:lnTo>
                  <a:lnTo>
                    <a:pt x="5169" y="299792"/>
                  </a:lnTo>
                  <a:lnTo>
                    <a:pt x="3765" y="315097"/>
                  </a:lnTo>
                  <a:lnTo>
                    <a:pt x="2842" y="330853"/>
                  </a:lnTo>
                  <a:lnTo>
                    <a:pt x="2680" y="347058"/>
                  </a:lnTo>
                  <a:lnTo>
                    <a:pt x="3349" y="363631"/>
                  </a:lnTo>
                  <a:lnTo>
                    <a:pt x="4596" y="380322"/>
                  </a:lnTo>
                  <a:lnTo>
                    <a:pt x="5963" y="396748"/>
                  </a:lnTo>
                  <a:lnTo>
                    <a:pt x="7170" y="412708"/>
                  </a:lnTo>
                  <a:lnTo>
                    <a:pt x="7933" y="427974"/>
                  </a:lnTo>
                  <a:lnTo>
                    <a:pt x="7858" y="443901"/>
                  </a:lnTo>
                  <a:lnTo>
                    <a:pt x="5815" y="46412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43357" y="283216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10981" y="2463668"/>
              <a:ext cx="203354" cy="462984"/>
            </a:xfrm>
            <a:custGeom>
              <a:avLst/>
              <a:gdLst/>
              <a:ahLst/>
              <a:cxnLst/>
              <a:rect l="0" t="0" r="0" b="0"/>
              <a:pathLst>
                <a:path w="203354" h="462984">
                  <a:moveTo>
                    <a:pt x="158760" y="0"/>
                  </a:moveTo>
                  <a:lnTo>
                    <a:pt x="152892" y="5934"/>
                  </a:lnTo>
                  <a:lnTo>
                    <a:pt x="147327" y="12139"/>
                  </a:lnTo>
                  <a:lnTo>
                    <a:pt x="141528" y="19235"/>
                  </a:lnTo>
                  <a:lnTo>
                    <a:pt x="135448" y="27175"/>
                  </a:lnTo>
                  <a:lnTo>
                    <a:pt x="129118" y="35822"/>
                  </a:lnTo>
                  <a:lnTo>
                    <a:pt x="122590" y="45021"/>
                  </a:lnTo>
                  <a:lnTo>
                    <a:pt x="115914" y="54793"/>
                  </a:lnTo>
                  <a:lnTo>
                    <a:pt x="109131" y="65331"/>
                  </a:lnTo>
                  <a:lnTo>
                    <a:pt x="102273" y="76668"/>
                  </a:lnTo>
                  <a:lnTo>
                    <a:pt x="95364" y="88382"/>
                  </a:lnTo>
                  <a:lnTo>
                    <a:pt x="88419" y="99711"/>
                  </a:lnTo>
                  <a:lnTo>
                    <a:pt x="81455" y="110260"/>
                  </a:lnTo>
                  <a:lnTo>
                    <a:pt x="74641" y="120138"/>
                  </a:lnTo>
                  <a:lnTo>
                    <a:pt x="68294" y="129766"/>
                  </a:lnTo>
                  <a:lnTo>
                    <a:pt x="62538" y="139435"/>
                  </a:lnTo>
                  <a:lnTo>
                    <a:pt x="57182" y="149421"/>
                  </a:lnTo>
                  <a:lnTo>
                    <a:pt x="51818" y="160052"/>
                  </a:lnTo>
                  <a:lnTo>
                    <a:pt x="46211" y="171430"/>
                  </a:lnTo>
                  <a:lnTo>
                    <a:pt x="40460" y="183328"/>
                  </a:lnTo>
                  <a:lnTo>
                    <a:pt x="34900" y="195308"/>
                  </a:lnTo>
                  <a:lnTo>
                    <a:pt x="29713" y="207112"/>
                  </a:lnTo>
                  <a:lnTo>
                    <a:pt x="24925" y="218987"/>
                  </a:lnTo>
                  <a:lnTo>
                    <a:pt x="20483" y="231557"/>
                  </a:lnTo>
                  <a:lnTo>
                    <a:pt x="16311" y="245128"/>
                  </a:lnTo>
                  <a:lnTo>
                    <a:pt x="12340" y="259684"/>
                  </a:lnTo>
                  <a:lnTo>
                    <a:pt x="8513" y="275066"/>
                  </a:lnTo>
                  <a:lnTo>
                    <a:pt x="4801" y="291080"/>
                  </a:lnTo>
                  <a:lnTo>
                    <a:pt x="1664" y="307394"/>
                  </a:lnTo>
                  <a:lnTo>
                    <a:pt x="0" y="323565"/>
                  </a:lnTo>
                  <a:lnTo>
                    <a:pt x="180" y="339359"/>
                  </a:lnTo>
                  <a:lnTo>
                    <a:pt x="1929" y="354572"/>
                  </a:lnTo>
                  <a:lnTo>
                    <a:pt x="4632" y="368949"/>
                  </a:lnTo>
                  <a:lnTo>
                    <a:pt x="7818" y="382435"/>
                  </a:lnTo>
                  <a:lnTo>
                    <a:pt x="11224" y="395137"/>
                  </a:lnTo>
                  <a:lnTo>
                    <a:pt x="14722" y="407215"/>
                  </a:lnTo>
                  <a:lnTo>
                    <a:pt x="18267" y="418818"/>
                  </a:lnTo>
                  <a:lnTo>
                    <a:pt x="22323" y="429748"/>
                  </a:lnTo>
                  <a:lnTo>
                    <a:pt x="27804" y="439490"/>
                  </a:lnTo>
                  <a:lnTo>
                    <a:pt x="35089" y="447849"/>
                  </a:lnTo>
                  <a:lnTo>
                    <a:pt x="43918" y="454615"/>
                  </a:lnTo>
                  <a:lnTo>
                    <a:pt x="53680" y="459411"/>
                  </a:lnTo>
                  <a:lnTo>
                    <a:pt x="63916" y="462217"/>
                  </a:lnTo>
                  <a:lnTo>
                    <a:pt x="74534" y="462983"/>
                  </a:lnTo>
                  <a:lnTo>
                    <a:pt x="85712" y="461460"/>
                  </a:lnTo>
                  <a:lnTo>
                    <a:pt x="97519" y="457733"/>
                  </a:lnTo>
                  <a:lnTo>
                    <a:pt x="109735" y="452149"/>
                  </a:lnTo>
                  <a:lnTo>
                    <a:pt x="121941" y="445121"/>
                  </a:lnTo>
                  <a:lnTo>
                    <a:pt x="133887" y="437019"/>
                  </a:lnTo>
                  <a:lnTo>
                    <a:pt x="145180" y="427819"/>
                  </a:lnTo>
                  <a:lnTo>
                    <a:pt x="155232" y="417135"/>
                  </a:lnTo>
                  <a:lnTo>
                    <a:pt x="163841" y="404877"/>
                  </a:lnTo>
                  <a:lnTo>
                    <a:pt x="171129" y="391392"/>
                  </a:lnTo>
                  <a:lnTo>
                    <a:pt x="177348" y="377269"/>
                  </a:lnTo>
                  <a:lnTo>
                    <a:pt x="182758" y="362916"/>
                  </a:lnTo>
                  <a:lnTo>
                    <a:pt x="187581" y="348534"/>
                  </a:lnTo>
                  <a:lnTo>
                    <a:pt x="191990" y="334199"/>
                  </a:lnTo>
                  <a:lnTo>
                    <a:pt x="196101" y="319933"/>
                  </a:lnTo>
                  <a:lnTo>
                    <a:pt x="199678" y="305896"/>
                  </a:lnTo>
                  <a:lnTo>
                    <a:pt x="202168" y="292384"/>
                  </a:lnTo>
                  <a:lnTo>
                    <a:pt x="203353" y="279513"/>
                  </a:lnTo>
                  <a:lnTo>
                    <a:pt x="203164" y="267241"/>
                  </a:lnTo>
                  <a:lnTo>
                    <a:pt x="201516" y="255459"/>
                  </a:lnTo>
                  <a:lnTo>
                    <a:pt x="198511" y="244059"/>
                  </a:lnTo>
                  <a:lnTo>
                    <a:pt x="194223" y="233266"/>
                  </a:lnTo>
                  <a:lnTo>
                    <a:pt x="188604" y="223617"/>
                  </a:lnTo>
                  <a:lnTo>
                    <a:pt x="181748" y="215320"/>
                  </a:lnTo>
                  <a:lnTo>
                    <a:pt x="173705" y="208596"/>
                  </a:lnTo>
                  <a:lnTo>
                    <a:pt x="164405" y="203829"/>
                  </a:lnTo>
                  <a:lnTo>
                    <a:pt x="153930" y="201036"/>
                  </a:lnTo>
                  <a:lnTo>
                    <a:pt x="142643" y="200110"/>
                  </a:lnTo>
                  <a:lnTo>
                    <a:pt x="131074" y="200993"/>
                  </a:lnTo>
                  <a:lnTo>
                    <a:pt x="119555" y="203476"/>
                  </a:lnTo>
                  <a:lnTo>
                    <a:pt x="108211" y="207412"/>
                  </a:lnTo>
                  <a:lnTo>
                    <a:pt x="97061" y="212794"/>
                  </a:lnTo>
                  <a:lnTo>
                    <a:pt x="86079" y="219485"/>
                  </a:lnTo>
                  <a:lnTo>
                    <a:pt x="75229" y="227248"/>
                  </a:lnTo>
                  <a:lnTo>
                    <a:pt x="64478" y="235829"/>
                  </a:lnTo>
                  <a:lnTo>
                    <a:pt x="53809" y="244993"/>
                  </a:lnTo>
                  <a:lnTo>
                    <a:pt x="43658" y="254113"/>
                  </a:lnTo>
                  <a:lnTo>
                    <a:pt x="33901" y="263055"/>
                  </a:lnTo>
                  <a:lnTo>
                    <a:pt x="23680" y="272604"/>
                  </a:lnTo>
                  <a:lnTo>
                    <a:pt x="1136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17181" y="2632124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9946" y="5868"/>
                  </a:lnTo>
                  <a:lnTo>
                    <a:pt x="104382" y="11432"/>
                  </a:lnTo>
                  <a:lnTo>
                    <a:pt x="98583" y="17231"/>
                  </a:lnTo>
                  <a:lnTo>
                    <a:pt x="92502" y="23312"/>
                  </a:lnTo>
                  <a:lnTo>
                    <a:pt x="86172" y="29642"/>
                  </a:lnTo>
                  <a:lnTo>
                    <a:pt x="79644" y="36170"/>
                  </a:lnTo>
                  <a:lnTo>
                    <a:pt x="72968" y="42846"/>
                  </a:lnTo>
                  <a:lnTo>
                    <a:pt x="66186" y="49628"/>
                  </a:lnTo>
                  <a:lnTo>
                    <a:pt x="59328" y="56486"/>
                  </a:lnTo>
                  <a:lnTo>
                    <a:pt x="52418" y="63395"/>
                  </a:lnTo>
                  <a:lnTo>
                    <a:pt x="45473" y="70341"/>
                  </a:lnTo>
                  <a:lnTo>
                    <a:pt x="38509" y="77310"/>
                  </a:lnTo>
                  <a:lnTo>
                    <a:pt x="31642" y="84378"/>
                  </a:lnTo>
                  <a:lnTo>
                    <a:pt x="24317" y="92604"/>
                  </a:lnTo>
                  <a:lnTo>
                    <a:pt x="14771" y="1049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17181" y="2621595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1" y="25847"/>
                  </a:lnTo>
                  <a:lnTo>
                    <a:pt x="23312" y="34968"/>
                  </a:lnTo>
                  <a:lnTo>
                    <a:pt x="29642" y="44463"/>
                  </a:lnTo>
                  <a:lnTo>
                    <a:pt x="36171" y="54250"/>
                  </a:lnTo>
                  <a:lnTo>
                    <a:pt x="42847" y="64092"/>
                  </a:lnTo>
                  <a:lnTo>
                    <a:pt x="49629" y="73617"/>
                  </a:lnTo>
                  <a:lnTo>
                    <a:pt x="56486" y="82655"/>
                  </a:lnTo>
                  <a:lnTo>
                    <a:pt x="63395" y="91366"/>
                  </a:lnTo>
                  <a:lnTo>
                    <a:pt x="70341" y="100136"/>
                  </a:lnTo>
                  <a:lnTo>
                    <a:pt x="77310" y="109183"/>
                  </a:lnTo>
                  <a:lnTo>
                    <a:pt x="84296" y="118396"/>
                  </a:lnTo>
                  <a:lnTo>
                    <a:pt x="91292" y="127434"/>
                  </a:lnTo>
                  <a:lnTo>
                    <a:pt x="98292" y="136104"/>
                  </a:lnTo>
                  <a:lnTo>
                    <a:pt x="105181" y="144271"/>
                  </a:lnTo>
                  <a:lnTo>
                    <a:pt x="112525" y="152684"/>
                  </a:lnTo>
                  <a:lnTo>
                    <a:pt x="122086" y="163199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96042" y="2431625"/>
              <a:ext cx="221265" cy="481852"/>
            </a:xfrm>
            <a:custGeom>
              <a:avLst/>
              <a:gdLst/>
              <a:ahLst/>
              <a:cxnLst/>
              <a:rect l="0" t="0" r="0" b="0"/>
              <a:pathLst>
                <a:path w="221265" h="481852">
                  <a:moveTo>
                    <a:pt x="221264" y="116271"/>
                  </a:moveTo>
                  <a:lnTo>
                    <a:pt x="212529" y="119272"/>
                  </a:lnTo>
                  <a:lnTo>
                    <a:pt x="204822" y="122694"/>
                  </a:lnTo>
                  <a:lnTo>
                    <a:pt x="197420" y="126895"/>
                  </a:lnTo>
                  <a:lnTo>
                    <a:pt x="190160" y="131968"/>
                  </a:lnTo>
                  <a:lnTo>
                    <a:pt x="182981" y="138098"/>
                  </a:lnTo>
                  <a:lnTo>
                    <a:pt x="175855" y="145277"/>
                  </a:lnTo>
                  <a:lnTo>
                    <a:pt x="168764" y="153191"/>
                  </a:lnTo>
                  <a:lnTo>
                    <a:pt x="161697" y="161337"/>
                  </a:lnTo>
                  <a:lnTo>
                    <a:pt x="154647" y="169409"/>
                  </a:lnTo>
                  <a:lnTo>
                    <a:pt x="147607" y="177453"/>
                  </a:lnTo>
                  <a:lnTo>
                    <a:pt x="140574" y="185766"/>
                  </a:lnTo>
                  <a:lnTo>
                    <a:pt x="133545" y="194503"/>
                  </a:lnTo>
                  <a:lnTo>
                    <a:pt x="126521" y="203507"/>
                  </a:lnTo>
                  <a:lnTo>
                    <a:pt x="119497" y="212405"/>
                  </a:lnTo>
                  <a:lnTo>
                    <a:pt x="112476" y="220994"/>
                  </a:lnTo>
                  <a:lnTo>
                    <a:pt x="105454" y="229559"/>
                  </a:lnTo>
                  <a:lnTo>
                    <a:pt x="98435" y="238756"/>
                  </a:lnTo>
                  <a:lnTo>
                    <a:pt x="91413" y="248900"/>
                  </a:lnTo>
                  <a:lnTo>
                    <a:pt x="84394" y="259662"/>
                  </a:lnTo>
                  <a:lnTo>
                    <a:pt x="77375" y="270279"/>
                  </a:lnTo>
                  <a:lnTo>
                    <a:pt x="70360" y="280323"/>
                  </a:lnTo>
                  <a:lnTo>
                    <a:pt x="63514" y="290186"/>
                  </a:lnTo>
                  <a:lnTo>
                    <a:pt x="57143" y="300860"/>
                  </a:lnTo>
                  <a:lnTo>
                    <a:pt x="51376" y="312849"/>
                  </a:lnTo>
                  <a:lnTo>
                    <a:pt x="46183" y="325852"/>
                  </a:lnTo>
                  <a:lnTo>
                    <a:pt x="41461" y="339052"/>
                  </a:lnTo>
                  <a:lnTo>
                    <a:pt x="37107" y="351938"/>
                  </a:lnTo>
                  <a:lnTo>
                    <a:pt x="33352" y="364506"/>
                  </a:lnTo>
                  <a:lnTo>
                    <a:pt x="30734" y="377077"/>
                  </a:lnTo>
                  <a:lnTo>
                    <a:pt x="29456" y="389859"/>
                  </a:lnTo>
                  <a:lnTo>
                    <a:pt x="29412" y="402747"/>
                  </a:lnTo>
                  <a:lnTo>
                    <a:pt x="30370" y="415413"/>
                  </a:lnTo>
                  <a:lnTo>
                    <a:pt x="32092" y="427674"/>
                  </a:lnTo>
                  <a:lnTo>
                    <a:pt x="34535" y="439351"/>
                  </a:lnTo>
                  <a:lnTo>
                    <a:pt x="37845" y="450193"/>
                  </a:lnTo>
                  <a:lnTo>
                    <a:pt x="42037" y="460136"/>
                  </a:lnTo>
                  <a:lnTo>
                    <a:pt x="47156" y="468796"/>
                  </a:lnTo>
                  <a:lnTo>
                    <a:pt x="53348" y="475409"/>
                  </a:lnTo>
                  <a:lnTo>
                    <a:pt x="60590" y="479740"/>
                  </a:lnTo>
                  <a:lnTo>
                    <a:pt x="68726" y="481851"/>
                  </a:lnTo>
                  <a:lnTo>
                    <a:pt x="77557" y="481839"/>
                  </a:lnTo>
                  <a:lnTo>
                    <a:pt x="86904" y="479976"/>
                  </a:lnTo>
                  <a:lnTo>
                    <a:pt x="96619" y="476474"/>
                  </a:lnTo>
                  <a:lnTo>
                    <a:pt x="106594" y="471390"/>
                  </a:lnTo>
                  <a:lnTo>
                    <a:pt x="116733" y="464898"/>
                  </a:lnTo>
                  <a:lnTo>
                    <a:pt x="126490" y="457101"/>
                  </a:lnTo>
                  <a:lnTo>
                    <a:pt x="134903" y="447965"/>
                  </a:lnTo>
                  <a:lnTo>
                    <a:pt x="141561" y="437601"/>
                  </a:lnTo>
                  <a:lnTo>
                    <a:pt x="146710" y="426388"/>
                  </a:lnTo>
                  <a:lnTo>
                    <a:pt x="150946" y="414869"/>
                  </a:lnTo>
                  <a:lnTo>
                    <a:pt x="154726" y="403378"/>
                  </a:lnTo>
                  <a:lnTo>
                    <a:pt x="158302" y="391884"/>
                  </a:lnTo>
                  <a:lnTo>
                    <a:pt x="161798" y="380101"/>
                  </a:lnTo>
                  <a:lnTo>
                    <a:pt x="165266" y="367876"/>
                  </a:lnTo>
                  <a:lnTo>
                    <a:pt x="168564" y="355207"/>
                  </a:lnTo>
                  <a:lnTo>
                    <a:pt x="171391" y="342163"/>
                  </a:lnTo>
                  <a:lnTo>
                    <a:pt x="173618" y="328832"/>
                  </a:lnTo>
                  <a:lnTo>
                    <a:pt x="175110" y="315455"/>
                  </a:lnTo>
                  <a:lnTo>
                    <a:pt x="175662" y="302401"/>
                  </a:lnTo>
                  <a:lnTo>
                    <a:pt x="175252" y="289845"/>
                  </a:lnTo>
                  <a:lnTo>
                    <a:pt x="174011" y="277787"/>
                  </a:lnTo>
                  <a:lnTo>
                    <a:pt x="172115" y="266150"/>
                  </a:lnTo>
                  <a:lnTo>
                    <a:pt x="169727" y="254842"/>
                  </a:lnTo>
                  <a:lnTo>
                    <a:pt x="166820" y="243942"/>
                  </a:lnTo>
                  <a:lnTo>
                    <a:pt x="163191" y="233689"/>
                  </a:lnTo>
                  <a:lnTo>
                    <a:pt x="158784" y="224154"/>
                  </a:lnTo>
                  <a:lnTo>
                    <a:pt x="153517" y="215107"/>
                  </a:lnTo>
                  <a:lnTo>
                    <a:pt x="147226" y="206110"/>
                  </a:lnTo>
                  <a:lnTo>
                    <a:pt x="139922" y="196911"/>
                  </a:lnTo>
                  <a:lnTo>
                    <a:pt x="131915" y="187596"/>
                  </a:lnTo>
                  <a:lnTo>
                    <a:pt x="123701" y="178489"/>
                  </a:lnTo>
                  <a:lnTo>
                    <a:pt x="115583" y="169763"/>
                  </a:lnTo>
                  <a:lnTo>
                    <a:pt x="107506" y="161277"/>
                  </a:lnTo>
                  <a:lnTo>
                    <a:pt x="99171" y="152665"/>
                  </a:lnTo>
                  <a:lnTo>
                    <a:pt x="90420" y="143728"/>
                  </a:lnTo>
                  <a:lnTo>
                    <a:pt x="81406" y="134591"/>
                  </a:lnTo>
                  <a:lnTo>
                    <a:pt x="72501" y="125603"/>
                  </a:lnTo>
                  <a:lnTo>
                    <a:pt x="63911" y="116967"/>
                  </a:lnTo>
                  <a:lnTo>
                    <a:pt x="55516" y="108880"/>
                  </a:lnTo>
                  <a:lnTo>
                    <a:pt x="46965" y="101602"/>
                  </a:lnTo>
                  <a:lnTo>
                    <a:pt x="38073" y="95182"/>
                  </a:lnTo>
                  <a:lnTo>
                    <a:pt x="29136" y="89192"/>
                  </a:lnTo>
                  <a:lnTo>
                    <a:pt x="20815" y="82864"/>
                  </a:lnTo>
                  <a:lnTo>
                    <a:pt x="13448" y="75778"/>
                  </a:lnTo>
                  <a:lnTo>
                    <a:pt x="7368" y="67711"/>
                  </a:lnTo>
                  <a:lnTo>
                    <a:pt x="3040" y="58458"/>
                  </a:lnTo>
                  <a:lnTo>
                    <a:pt x="551" y="48057"/>
                  </a:lnTo>
                  <a:lnTo>
                    <a:pt x="0" y="37174"/>
                  </a:lnTo>
                  <a:lnTo>
                    <a:pt x="1666" y="26949"/>
                  </a:lnTo>
                  <a:lnTo>
                    <a:pt x="5495" y="17980"/>
                  </a:lnTo>
                  <a:lnTo>
                    <a:pt x="11317" y="10659"/>
                  </a:lnTo>
                  <a:lnTo>
                    <a:pt x="19036" y="5416"/>
                  </a:lnTo>
                  <a:lnTo>
                    <a:pt x="28411" y="2261"/>
                  </a:lnTo>
                  <a:lnTo>
                    <a:pt x="39110" y="735"/>
                  </a:lnTo>
                  <a:lnTo>
                    <a:pt x="50807" y="142"/>
                  </a:lnTo>
                  <a:lnTo>
                    <a:pt x="63224" y="0"/>
                  </a:lnTo>
                  <a:lnTo>
                    <a:pt x="75983" y="372"/>
                  </a:lnTo>
                  <a:lnTo>
                    <a:pt x="88620" y="1752"/>
                  </a:lnTo>
                  <a:lnTo>
                    <a:pt x="100897" y="4346"/>
                  </a:lnTo>
                  <a:lnTo>
                    <a:pt x="112767" y="8071"/>
                  </a:lnTo>
                  <a:lnTo>
                    <a:pt x="124280" y="12722"/>
                  </a:lnTo>
                  <a:lnTo>
                    <a:pt x="135499" y="18080"/>
                  </a:lnTo>
                  <a:lnTo>
                    <a:pt x="146170" y="24120"/>
                  </a:lnTo>
                  <a:lnTo>
                    <a:pt x="155738" y="30998"/>
                  </a:lnTo>
                  <a:lnTo>
                    <a:pt x="163990" y="38734"/>
                  </a:lnTo>
                  <a:lnTo>
                    <a:pt x="171022" y="47216"/>
                  </a:lnTo>
                  <a:lnTo>
                    <a:pt x="177062" y="56287"/>
                  </a:lnTo>
                  <a:lnTo>
                    <a:pt x="182345" y="65794"/>
                  </a:lnTo>
                  <a:lnTo>
                    <a:pt x="186925" y="75541"/>
                  </a:lnTo>
                  <a:lnTo>
                    <a:pt x="191127" y="86463"/>
                  </a:lnTo>
                  <a:lnTo>
                    <a:pt x="195325" y="101752"/>
                  </a:lnTo>
                  <a:lnTo>
                    <a:pt x="200207" y="126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01534" y="28216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42783" y="2474284"/>
              <a:ext cx="181865" cy="526338"/>
            </a:xfrm>
            <a:custGeom>
              <a:avLst/>
              <a:gdLst/>
              <a:ahLst/>
              <a:cxnLst/>
              <a:rect l="0" t="0" r="0" b="0"/>
              <a:pathLst>
                <a:path w="181865" h="526338">
                  <a:moveTo>
                    <a:pt x="164077" y="231539"/>
                  </a:moveTo>
                  <a:lnTo>
                    <a:pt x="167010" y="219804"/>
                  </a:lnTo>
                  <a:lnTo>
                    <a:pt x="169793" y="208675"/>
                  </a:lnTo>
                  <a:lnTo>
                    <a:pt x="172687" y="197077"/>
                  </a:lnTo>
                  <a:lnTo>
                    <a:pt x="175555" y="184916"/>
                  </a:lnTo>
                  <a:lnTo>
                    <a:pt x="178072" y="172256"/>
                  </a:lnTo>
                  <a:lnTo>
                    <a:pt x="180078" y="159205"/>
                  </a:lnTo>
                  <a:lnTo>
                    <a:pt x="181418" y="146025"/>
                  </a:lnTo>
                  <a:lnTo>
                    <a:pt x="181864" y="133108"/>
                  </a:lnTo>
                  <a:lnTo>
                    <a:pt x="181379" y="120642"/>
                  </a:lnTo>
                  <a:lnTo>
                    <a:pt x="179917" y="108476"/>
                  </a:lnTo>
                  <a:lnTo>
                    <a:pt x="177341" y="96234"/>
                  </a:lnTo>
                  <a:lnTo>
                    <a:pt x="173682" y="83707"/>
                  </a:lnTo>
                  <a:lnTo>
                    <a:pt x="169107" y="71174"/>
                  </a:lnTo>
                  <a:lnTo>
                    <a:pt x="163821" y="59285"/>
                  </a:lnTo>
                  <a:lnTo>
                    <a:pt x="158002" y="48367"/>
                  </a:lnTo>
                  <a:lnTo>
                    <a:pt x="151640" y="38577"/>
                  </a:lnTo>
                  <a:lnTo>
                    <a:pt x="144538" y="30074"/>
                  </a:lnTo>
                  <a:lnTo>
                    <a:pt x="136649" y="22801"/>
                  </a:lnTo>
                  <a:lnTo>
                    <a:pt x="128061" y="16561"/>
                  </a:lnTo>
                  <a:lnTo>
                    <a:pt x="118920" y="11120"/>
                  </a:lnTo>
                  <a:lnTo>
                    <a:pt x="109366" y="6282"/>
                  </a:lnTo>
                  <a:lnTo>
                    <a:pt x="99679" y="2368"/>
                  </a:lnTo>
                  <a:lnTo>
                    <a:pt x="90257" y="175"/>
                  </a:lnTo>
                  <a:lnTo>
                    <a:pt x="81291" y="0"/>
                  </a:lnTo>
                  <a:lnTo>
                    <a:pt x="72797" y="1681"/>
                  </a:lnTo>
                  <a:lnTo>
                    <a:pt x="64708" y="4868"/>
                  </a:lnTo>
                  <a:lnTo>
                    <a:pt x="56929" y="9202"/>
                  </a:lnTo>
                  <a:lnTo>
                    <a:pt x="49383" y="14533"/>
                  </a:lnTo>
                  <a:lnTo>
                    <a:pt x="42001" y="20928"/>
                  </a:lnTo>
                  <a:lnTo>
                    <a:pt x="34740" y="28339"/>
                  </a:lnTo>
                  <a:lnTo>
                    <a:pt x="27726" y="36772"/>
                  </a:lnTo>
                  <a:lnTo>
                    <a:pt x="21242" y="46342"/>
                  </a:lnTo>
                  <a:lnTo>
                    <a:pt x="15406" y="57006"/>
                  </a:lnTo>
                  <a:lnTo>
                    <a:pt x="10333" y="68592"/>
                  </a:lnTo>
                  <a:lnTo>
                    <a:pt x="6225" y="80893"/>
                  </a:lnTo>
                  <a:lnTo>
                    <a:pt x="3098" y="93719"/>
                  </a:lnTo>
                  <a:lnTo>
                    <a:pt x="980" y="106753"/>
                  </a:lnTo>
                  <a:lnTo>
                    <a:pt x="0" y="119577"/>
                  </a:lnTo>
                  <a:lnTo>
                    <a:pt x="117" y="131979"/>
                  </a:lnTo>
                  <a:lnTo>
                    <a:pt x="1161" y="143933"/>
                  </a:lnTo>
                  <a:lnTo>
                    <a:pt x="2924" y="155500"/>
                  </a:lnTo>
                  <a:lnTo>
                    <a:pt x="5223" y="166761"/>
                  </a:lnTo>
                  <a:lnTo>
                    <a:pt x="8071" y="177630"/>
                  </a:lnTo>
                  <a:lnTo>
                    <a:pt x="11659" y="187863"/>
                  </a:lnTo>
                  <a:lnTo>
                    <a:pt x="16046" y="197370"/>
                  </a:lnTo>
                  <a:lnTo>
                    <a:pt x="21467" y="205890"/>
                  </a:lnTo>
                  <a:lnTo>
                    <a:pt x="28394" y="212935"/>
                  </a:lnTo>
                  <a:lnTo>
                    <a:pt x="36945" y="218370"/>
                  </a:lnTo>
                  <a:lnTo>
                    <a:pt x="46772" y="222206"/>
                  </a:lnTo>
                  <a:lnTo>
                    <a:pt x="57277" y="224422"/>
                  </a:lnTo>
                  <a:lnTo>
                    <a:pt x="68040" y="225169"/>
                  </a:lnTo>
                  <a:lnTo>
                    <a:pt x="78687" y="224554"/>
                  </a:lnTo>
                  <a:lnTo>
                    <a:pt x="88829" y="222555"/>
                  </a:lnTo>
                  <a:lnTo>
                    <a:pt x="98313" y="219287"/>
                  </a:lnTo>
                  <a:lnTo>
                    <a:pt x="107171" y="214977"/>
                  </a:lnTo>
                  <a:lnTo>
                    <a:pt x="115516" y="209867"/>
                  </a:lnTo>
                  <a:lnTo>
                    <a:pt x="123466" y="204173"/>
                  </a:lnTo>
                  <a:lnTo>
                    <a:pt x="131130" y="198063"/>
                  </a:lnTo>
                  <a:lnTo>
                    <a:pt x="138592" y="191662"/>
                  </a:lnTo>
                  <a:lnTo>
                    <a:pt x="145900" y="185116"/>
                  </a:lnTo>
                  <a:lnTo>
                    <a:pt x="152719" y="180421"/>
                  </a:lnTo>
                  <a:lnTo>
                    <a:pt x="157991" y="180332"/>
                  </a:lnTo>
                  <a:lnTo>
                    <a:pt x="161134" y="184759"/>
                  </a:lnTo>
                  <a:lnTo>
                    <a:pt x="162758" y="192861"/>
                  </a:lnTo>
                  <a:lnTo>
                    <a:pt x="163535" y="203759"/>
                  </a:lnTo>
                  <a:lnTo>
                    <a:pt x="163886" y="216700"/>
                  </a:lnTo>
                  <a:lnTo>
                    <a:pt x="164036" y="231089"/>
                  </a:lnTo>
                  <a:lnTo>
                    <a:pt x="164092" y="246488"/>
                  </a:lnTo>
                  <a:lnTo>
                    <a:pt x="164107" y="262582"/>
                  </a:lnTo>
                  <a:lnTo>
                    <a:pt x="164113" y="279151"/>
                  </a:lnTo>
                  <a:lnTo>
                    <a:pt x="164279" y="296041"/>
                  </a:lnTo>
                  <a:lnTo>
                    <a:pt x="164922" y="313147"/>
                  </a:lnTo>
                  <a:lnTo>
                    <a:pt x="166165" y="330399"/>
                  </a:lnTo>
                  <a:lnTo>
                    <a:pt x="167814" y="347750"/>
                  </a:lnTo>
                  <a:lnTo>
                    <a:pt x="169459" y="365165"/>
                  </a:lnTo>
                  <a:lnTo>
                    <a:pt x="170860" y="382620"/>
                  </a:lnTo>
                  <a:lnTo>
                    <a:pt x="171951" y="399936"/>
                  </a:lnTo>
                  <a:lnTo>
                    <a:pt x="172759" y="416796"/>
                  </a:lnTo>
                  <a:lnTo>
                    <a:pt x="173335" y="433060"/>
                  </a:lnTo>
                  <a:lnTo>
                    <a:pt x="173741" y="448730"/>
                  </a:lnTo>
                  <a:lnTo>
                    <a:pt x="174063" y="465719"/>
                  </a:lnTo>
                  <a:lnTo>
                    <a:pt x="174336" y="488870"/>
                  </a:lnTo>
                  <a:lnTo>
                    <a:pt x="174605" y="526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13418" y="2508640"/>
              <a:ext cx="188241" cy="544625"/>
            </a:xfrm>
            <a:custGeom>
              <a:avLst/>
              <a:gdLst/>
              <a:ahLst/>
              <a:cxnLst/>
              <a:rect l="0" t="0" r="0" b="0"/>
              <a:pathLst>
                <a:path w="188241" h="544625">
                  <a:moveTo>
                    <a:pt x="125069" y="176126"/>
                  </a:moveTo>
                  <a:lnTo>
                    <a:pt x="130936" y="167325"/>
                  </a:lnTo>
                  <a:lnTo>
                    <a:pt x="136501" y="158978"/>
                  </a:lnTo>
                  <a:lnTo>
                    <a:pt x="142290" y="150275"/>
                  </a:lnTo>
                  <a:lnTo>
                    <a:pt x="148026" y="140981"/>
                  </a:lnTo>
                  <a:lnTo>
                    <a:pt x="153059" y="130838"/>
                  </a:lnTo>
                  <a:lnTo>
                    <a:pt x="157076" y="119797"/>
                  </a:lnTo>
                  <a:lnTo>
                    <a:pt x="159929" y="108131"/>
                  </a:lnTo>
                  <a:lnTo>
                    <a:pt x="161469" y="96309"/>
                  </a:lnTo>
                  <a:lnTo>
                    <a:pt x="161757" y="84619"/>
                  </a:lnTo>
                  <a:lnTo>
                    <a:pt x="160831" y="73163"/>
                  </a:lnTo>
                  <a:lnTo>
                    <a:pt x="158623" y="61937"/>
                  </a:lnTo>
                  <a:lnTo>
                    <a:pt x="155210" y="50909"/>
                  </a:lnTo>
                  <a:lnTo>
                    <a:pt x="150633" y="40199"/>
                  </a:lnTo>
                  <a:lnTo>
                    <a:pt x="144811" y="30073"/>
                  </a:lnTo>
                  <a:lnTo>
                    <a:pt x="137813" y="20643"/>
                  </a:lnTo>
                  <a:lnTo>
                    <a:pt x="129504" y="12343"/>
                  </a:lnTo>
                  <a:lnTo>
                    <a:pt x="119491" y="5978"/>
                  </a:lnTo>
                  <a:lnTo>
                    <a:pt x="107724" y="1823"/>
                  </a:lnTo>
                  <a:lnTo>
                    <a:pt x="94755" y="0"/>
                  </a:lnTo>
                  <a:lnTo>
                    <a:pt x="81520" y="738"/>
                  </a:lnTo>
                  <a:lnTo>
                    <a:pt x="68588" y="3903"/>
                  </a:lnTo>
                  <a:lnTo>
                    <a:pt x="56316" y="9093"/>
                  </a:lnTo>
                  <a:lnTo>
                    <a:pt x="45000" y="15848"/>
                  </a:lnTo>
                  <a:lnTo>
                    <a:pt x="34699" y="23763"/>
                  </a:lnTo>
                  <a:lnTo>
                    <a:pt x="25613" y="32837"/>
                  </a:lnTo>
                  <a:lnTo>
                    <a:pt x="18173" y="43436"/>
                  </a:lnTo>
                  <a:lnTo>
                    <a:pt x="12460" y="55636"/>
                  </a:lnTo>
                  <a:lnTo>
                    <a:pt x="8266" y="69083"/>
                  </a:lnTo>
                  <a:lnTo>
                    <a:pt x="5276" y="83179"/>
                  </a:lnTo>
                  <a:lnTo>
                    <a:pt x="3187" y="97514"/>
                  </a:lnTo>
                  <a:lnTo>
                    <a:pt x="1746" y="111885"/>
                  </a:lnTo>
                  <a:lnTo>
                    <a:pt x="763" y="126213"/>
                  </a:lnTo>
                  <a:lnTo>
                    <a:pt x="105" y="140473"/>
                  </a:lnTo>
                  <a:lnTo>
                    <a:pt x="0" y="154507"/>
                  </a:lnTo>
                  <a:lnTo>
                    <a:pt x="993" y="168017"/>
                  </a:lnTo>
                  <a:lnTo>
                    <a:pt x="3295" y="180881"/>
                  </a:lnTo>
                  <a:lnTo>
                    <a:pt x="6810" y="192979"/>
                  </a:lnTo>
                  <a:lnTo>
                    <a:pt x="11312" y="204112"/>
                  </a:lnTo>
                  <a:lnTo>
                    <a:pt x="16573" y="214259"/>
                  </a:lnTo>
                  <a:lnTo>
                    <a:pt x="22715" y="223226"/>
                  </a:lnTo>
                  <a:lnTo>
                    <a:pt x="30193" y="230579"/>
                  </a:lnTo>
                  <a:lnTo>
                    <a:pt x="39140" y="236219"/>
                  </a:lnTo>
                  <a:lnTo>
                    <a:pt x="49079" y="240024"/>
                  </a:lnTo>
                  <a:lnTo>
                    <a:pt x="59136" y="241688"/>
                  </a:lnTo>
                  <a:lnTo>
                    <a:pt x="68786" y="241250"/>
                  </a:lnTo>
                  <a:lnTo>
                    <a:pt x="77875" y="239026"/>
                  </a:lnTo>
                  <a:lnTo>
                    <a:pt x="86432" y="235408"/>
                  </a:lnTo>
                  <a:lnTo>
                    <a:pt x="94554" y="230752"/>
                  </a:lnTo>
                  <a:lnTo>
                    <a:pt x="102348" y="225189"/>
                  </a:lnTo>
                  <a:lnTo>
                    <a:pt x="109903" y="218632"/>
                  </a:lnTo>
                  <a:lnTo>
                    <a:pt x="117284" y="211112"/>
                  </a:lnTo>
                  <a:lnTo>
                    <a:pt x="124381" y="202775"/>
                  </a:lnTo>
                  <a:lnTo>
                    <a:pt x="130920" y="193801"/>
                  </a:lnTo>
                  <a:lnTo>
                    <a:pt x="136798" y="184355"/>
                  </a:lnTo>
                  <a:lnTo>
                    <a:pt x="142067" y="174571"/>
                  </a:lnTo>
                  <a:lnTo>
                    <a:pt x="146841" y="164550"/>
                  </a:lnTo>
                  <a:lnTo>
                    <a:pt x="151245" y="154436"/>
                  </a:lnTo>
                  <a:lnTo>
                    <a:pt x="155593" y="146789"/>
                  </a:lnTo>
                  <a:lnTo>
                    <a:pt x="159618" y="145263"/>
                  </a:lnTo>
                  <a:lnTo>
                    <a:pt x="162474" y="149815"/>
                  </a:lnTo>
                  <a:lnTo>
                    <a:pt x="164277" y="159207"/>
                  </a:lnTo>
                  <a:lnTo>
                    <a:pt x="165546" y="172341"/>
                  </a:lnTo>
                  <a:lnTo>
                    <a:pt x="166865" y="188496"/>
                  </a:lnTo>
                  <a:lnTo>
                    <a:pt x="168532" y="207030"/>
                  </a:lnTo>
                  <a:lnTo>
                    <a:pt x="170617" y="227359"/>
                  </a:lnTo>
                  <a:lnTo>
                    <a:pt x="173079" y="248992"/>
                  </a:lnTo>
                  <a:lnTo>
                    <a:pt x="175836" y="271549"/>
                  </a:lnTo>
                  <a:lnTo>
                    <a:pt x="178649" y="294749"/>
                  </a:lnTo>
                  <a:lnTo>
                    <a:pt x="181151" y="318392"/>
                  </a:lnTo>
                  <a:lnTo>
                    <a:pt x="183161" y="342332"/>
                  </a:lnTo>
                  <a:lnTo>
                    <a:pt x="184678" y="366307"/>
                  </a:lnTo>
                  <a:lnTo>
                    <a:pt x="185778" y="389945"/>
                  </a:lnTo>
                  <a:lnTo>
                    <a:pt x="186554" y="413062"/>
                  </a:lnTo>
                  <a:lnTo>
                    <a:pt x="187095" y="435332"/>
                  </a:lnTo>
                  <a:lnTo>
                    <a:pt x="187466" y="456221"/>
                  </a:lnTo>
                  <a:lnTo>
                    <a:pt x="187719" y="475551"/>
                  </a:lnTo>
                  <a:lnTo>
                    <a:pt x="187890" y="492876"/>
                  </a:lnTo>
                  <a:lnTo>
                    <a:pt x="188024" y="509013"/>
                  </a:lnTo>
                  <a:lnTo>
                    <a:pt x="188134" y="525378"/>
                  </a:lnTo>
                  <a:lnTo>
                    <a:pt x="188240" y="544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5969919" y="3148020"/>
            <a:ext cx="157667" cy="491954"/>
          </a:xfrm>
          <a:custGeom>
            <a:avLst/>
            <a:gdLst/>
            <a:ahLst/>
            <a:cxnLst/>
            <a:rect l="0" t="0" r="0" b="0"/>
            <a:pathLst>
              <a:path w="157667" h="491954">
                <a:moveTo>
                  <a:pt x="115552" y="0"/>
                </a:moveTo>
                <a:lnTo>
                  <a:pt x="115485" y="11669"/>
                </a:lnTo>
                <a:lnTo>
                  <a:pt x="114845" y="22157"/>
                </a:lnTo>
                <a:lnTo>
                  <a:pt x="113553" y="32463"/>
                </a:lnTo>
                <a:lnTo>
                  <a:pt x="111866" y="42938"/>
                </a:lnTo>
                <a:lnTo>
                  <a:pt x="110198" y="53930"/>
                </a:lnTo>
                <a:lnTo>
                  <a:pt x="108780" y="65572"/>
                </a:lnTo>
                <a:lnTo>
                  <a:pt x="107509" y="77826"/>
                </a:lnTo>
                <a:lnTo>
                  <a:pt x="106050" y="90581"/>
                </a:lnTo>
                <a:lnTo>
                  <a:pt x="104223" y="103717"/>
                </a:lnTo>
                <a:lnTo>
                  <a:pt x="102164" y="117130"/>
                </a:lnTo>
                <a:lnTo>
                  <a:pt x="100236" y="130740"/>
                </a:lnTo>
                <a:lnTo>
                  <a:pt x="98638" y="144483"/>
                </a:lnTo>
                <a:lnTo>
                  <a:pt x="97242" y="158151"/>
                </a:lnTo>
                <a:lnTo>
                  <a:pt x="95698" y="171409"/>
                </a:lnTo>
                <a:lnTo>
                  <a:pt x="93812" y="184114"/>
                </a:lnTo>
                <a:lnTo>
                  <a:pt x="91715" y="196612"/>
                </a:lnTo>
                <a:lnTo>
                  <a:pt x="89761" y="209610"/>
                </a:lnTo>
                <a:lnTo>
                  <a:pt x="88144" y="223463"/>
                </a:lnTo>
                <a:lnTo>
                  <a:pt x="86737" y="237870"/>
                </a:lnTo>
                <a:lnTo>
                  <a:pt x="85185" y="252088"/>
                </a:lnTo>
                <a:lnTo>
                  <a:pt x="83294" y="265699"/>
                </a:lnTo>
                <a:lnTo>
                  <a:pt x="81194" y="278939"/>
                </a:lnTo>
                <a:lnTo>
                  <a:pt x="79237" y="292502"/>
                </a:lnTo>
                <a:lnTo>
                  <a:pt x="77623" y="306771"/>
                </a:lnTo>
                <a:lnTo>
                  <a:pt x="76388" y="321643"/>
                </a:lnTo>
                <a:lnTo>
                  <a:pt x="75484" y="336712"/>
                </a:lnTo>
                <a:lnTo>
                  <a:pt x="74837" y="351706"/>
                </a:lnTo>
                <a:lnTo>
                  <a:pt x="74215" y="366521"/>
                </a:lnTo>
                <a:lnTo>
                  <a:pt x="73258" y="381149"/>
                </a:lnTo>
                <a:lnTo>
                  <a:pt x="71798" y="395614"/>
                </a:lnTo>
                <a:lnTo>
                  <a:pt x="70003" y="409955"/>
                </a:lnTo>
                <a:lnTo>
                  <a:pt x="68259" y="424204"/>
                </a:lnTo>
                <a:lnTo>
                  <a:pt x="66787" y="438382"/>
                </a:lnTo>
                <a:lnTo>
                  <a:pt x="65478" y="452345"/>
                </a:lnTo>
                <a:lnTo>
                  <a:pt x="63992" y="465802"/>
                </a:lnTo>
                <a:lnTo>
                  <a:pt x="62117" y="478564"/>
                </a:lnTo>
                <a:lnTo>
                  <a:pt x="58966" y="488292"/>
                </a:lnTo>
                <a:lnTo>
                  <a:pt x="54360" y="491953"/>
                </a:lnTo>
                <a:lnTo>
                  <a:pt x="49847" y="490414"/>
                </a:lnTo>
                <a:lnTo>
                  <a:pt x="45764" y="485427"/>
                </a:lnTo>
                <a:lnTo>
                  <a:pt x="41980" y="478153"/>
                </a:lnTo>
                <a:lnTo>
                  <a:pt x="38355" y="469116"/>
                </a:lnTo>
                <a:lnTo>
                  <a:pt x="34805" y="458683"/>
                </a:lnTo>
                <a:lnTo>
                  <a:pt x="31286" y="447021"/>
                </a:lnTo>
                <a:lnTo>
                  <a:pt x="27780" y="434107"/>
                </a:lnTo>
                <a:lnTo>
                  <a:pt x="24278" y="420042"/>
                </a:lnTo>
                <a:lnTo>
                  <a:pt x="20775" y="405353"/>
                </a:lnTo>
                <a:lnTo>
                  <a:pt x="17271" y="390876"/>
                </a:lnTo>
                <a:lnTo>
                  <a:pt x="13766" y="377062"/>
                </a:lnTo>
                <a:lnTo>
                  <a:pt x="10260" y="363839"/>
                </a:lnTo>
                <a:lnTo>
                  <a:pt x="6753" y="350811"/>
                </a:lnTo>
                <a:lnTo>
                  <a:pt x="3269" y="337808"/>
                </a:lnTo>
                <a:lnTo>
                  <a:pt x="672" y="328078"/>
                </a:lnTo>
                <a:lnTo>
                  <a:pt x="0" y="325455"/>
                </a:lnTo>
                <a:lnTo>
                  <a:pt x="861" y="328124"/>
                </a:lnTo>
                <a:lnTo>
                  <a:pt x="2707" y="334139"/>
                </a:lnTo>
                <a:lnTo>
                  <a:pt x="5167" y="342490"/>
                </a:lnTo>
                <a:lnTo>
                  <a:pt x="8006" y="352534"/>
                </a:lnTo>
                <a:lnTo>
                  <a:pt x="11084" y="363635"/>
                </a:lnTo>
                <a:lnTo>
                  <a:pt x="14314" y="375129"/>
                </a:lnTo>
                <a:lnTo>
                  <a:pt x="17646" y="386620"/>
                </a:lnTo>
                <a:lnTo>
                  <a:pt x="21208" y="397786"/>
                </a:lnTo>
                <a:lnTo>
                  <a:pt x="25287" y="408290"/>
                </a:lnTo>
                <a:lnTo>
                  <a:pt x="29997" y="418006"/>
                </a:lnTo>
                <a:lnTo>
                  <a:pt x="35297" y="426343"/>
                </a:lnTo>
                <a:lnTo>
                  <a:pt x="41080" y="432209"/>
                </a:lnTo>
                <a:lnTo>
                  <a:pt x="47230" y="435220"/>
                </a:lnTo>
                <a:lnTo>
                  <a:pt x="53648" y="435463"/>
                </a:lnTo>
                <a:lnTo>
                  <a:pt x="60255" y="433125"/>
                </a:lnTo>
                <a:lnTo>
                  <a:pt x="66999" y="428591"/>
                </a:lnTo>
                <a:lnTo>
                  <a:pt x="74002" y="422331"/>
                </a:lnTo>
                <a:lnTo>
                  <a:pt x="81541" y="414782"/>
                </a:lnTo>
                <a:lnTo>
                  <a:pt x="89728" y="406308"/>
                </a:lnTo>
                <a:lnTo>
                  <a:pt x="98516" y="397182"/>
                </a:lnTo>
                <a:lnTo>
                  <a:pt x="107792" y="387605"/>
                </a:lnTo>
                <a:lnTo>
                  <a:pt x="117428" y="377727"/>
                </a:lnTo>
                <a:lnTo>
                  <a:pt x="126865" y="367912"/>
                </a:lnTo>
                <a:lnTo>
                  <a:pt x="136057" y="357673"/>
                </a:lnTo>
                <a:lnTo>
                  <a:pt x="145807" y="344997"/>
                </a:lnTo>
                <a:lnTo>
                  <a:pt x="157666" y="326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7328347" y="3084849"/>
            <a:ext cx="252172" cy="539533"/>
          </a:xfrm>
          <a:custGeom>
            <a:avLst/>
            <a:gdLst/>
            <a:ahLst/>
            <a:cxnLst/>
            <a:rect l="0" t="0" r="0" b="0"/>
            <a:pathLst>
              <a:path w="252172" h="539533">
                <a:moveTo>
                  <a:pt x="146886" y="0"/>
                </a:moveTo>
                <a:lnTo>
                  <a:pt x="146886" y="11735"/>
                </a:lnTo>
                <a:lnTo>
                  <a:pt x="146886" y="22864"/>
                </a:lnTo>
                <a:lnTo>
                  <a:pt x="146886" y="34462"/>
                </a:lnTo>
                <a:lnTo>
                  <a:pt x="146886" y="46624"/>
                </a:lnTo>
                <a:lnTo>
                  <a:pt x="146886" y="59284"/>
                </a:lnTo>
                <a:lnTo>
                  <a:pt x="146886" y="72340"/>
                </a:lnTo>
                <a:lnTo>
                  <a:pt x="146886" y="85692"/>
                </a:lnTo>
                <a:lnTo>
                  <a:pt x="146886" y="99257"/>
                </a:lnTo>
                <a:lnTo>
                  <a:pt x="146886" y="112972"/>
                </a:lnTo>
                <a:lnTo>
                  <a:pt x="146886" y="126791"/>
                </a:lnTo>
                <a:lnTo>
                  <a:pt x="146886" y="140682"/>
                </a:lnTo>
                <a:lnTo>
                  <a:pt x="146886" y="154625"/>
                </a:lnTo>
                <a:lnTo>
                  <a:pt x="146886" y="168769"/>
                </a:lnTo>
                <a:lnTo>
                  <a:pt x="146886" y="183410"/>
                </a:lnTo>
                <a:lnTo>
                  <a:pt x="146886" y="198671"/>
                </a:lnTo>
                <a:lnTo>
                  <a:pt x="146886" y="214515"/>
                </a:lnTo>
                <a:lnTo>
                  <a:pt x="146886" y="230836"/>
                </a:lnTo>
                <a:lnTo>
                  <a:pt x="146886" y="247516"/>
                </a:lnTo>
                <a:lnTo>
                  <a:pt x="146886" y="264294"/>
                </a:lnTo>
                <a:lnTo>
                  <a:pt x="146886" y="280784"/>
                </a:lnTo>
                <a:lnTo>
                  <a:pt x="146882" y="296796"/>
                </a:lnTo>
                <a:lnTo>
                  <a:pt x="146709" y="312157"/>
                </a:lnTo>
                <a:lnTo>
                  <a:pt x="146061" y="326633"/>
                </a:lnTo>
                <a:lnTo>
                  <a:pt x="144812" y="340196"/>
                </a:lnTo>
                <a:lnTo>
                  <a:pt x="143158" y="353288"/>
                </a:lnTo>
                <a:lnTo>
                  <a:pt x="141511" y="366693"/>
                </a:lnTo>
                <a:lnTo>
                  <a:pt x="140103" y="380822"/>
                </a:lnTo>
                <a:lnTo>
                  <a:pt x="138837" y="395416"/>
                </a:lnTo>
                <a:lnTo>
                  <a:pt x="137381" y="409760"/>
                </a:lnTo>
                <a:lnTo>
                  <a:pt x="135554" y="423451"/>
                </a:lnTo>
                <a:lnTo>
                  <a:pt x="133496" y="436576"/>
                </a:lnTo>
                <a:lnTo>
                  <a:pt x="131568" y="449529"/>
                </a:lnTo>
                <a:lnTo>
                  <a:pt x="129976" y="462574"/>
                </a:lnTo>
                <a:lnTo>
                  <a:pt x="128752" y="475809"/>
                </a:lnTo>
                <a:lnTo>
                  <a:pt x="127858" y="489241"/>
                </a:lnTo>
                <a:lnTo>
                  <a:pt x="127207" y="502818"/>
                </a:lnTo>
                <a:lnTo>
                  <a:pt x="126244" y="515681"/>
                </a:lnTo>
                <a:lnTo>
                  <a:pt x="123993" y="526262"/>
                </a:lnTo>
                <a:lnTo>
                  <a:pt x="120034" y="533877"/>
                </a:lnTo>
                <a:lnTo>
                  <a:pt x="114761" y="538341"/>
                </a:lnTo>
                <a:lnTo>
                  <a:pt x="109072" y="539532"/>
                </a:lnTo>
                <a:lnTo>
                  <a:pt x="103542" y="537737"/>
                </a:lnTo>
                <a:lnTo>
                  <a:pt x="98222" y="533502"/>
                </a:lnTo>
                <a:lnTo>
                  <a:pt x="92824" y="527403"/>
                </a:lnTo>
                <a:lnTo>
                  <a:pt x="87161" y="519945"/>
                </a:lnTo>
                <a:lnTo>
                  <a:pt x="81189" y="511521"/>
                </a:lnTo>
                <a:lnTo>
                  <a:pt x="74942" y="502423"/>
                </a:lnTo>
                <a:lnTo>
                  <a:pt x="68472" y="492868"/>
                </a:lnTo>
                <a:lnTo>
                  <a:pt x="61838" y="483164"/>
                </a:lnTo>
                <a:lnTo>
                  <a:pt x="55084" y="473723"/>
                </a:lnTo>
                <a:lnTo>
                  <a:pt x="48246" y="464737"/>
                </a:lnTo>
                <a:lnTo>
                  <a:pt x="41350" y="456057"/>
                </a:lnTo>
                <a:lnTo>
                  <a:pt x="34412" y="447309"/>
                </a:lnTo>
                <a:lnTo>
                  <a:pt x="27450" y="438275"/>
                </a:lnTo>
                <a:lnTo>
                  <a:pt x="20468" y="429071"/>
                </a:lnTo>
                <a:lnTo>
                  <a:pt x="13474" y="420037"/>
                </a:lnTo>
                <a:lnTo>
                  <a:pt x="6521" y="411446"/>
                </a:lnTo>
                <a:lnTo>
                  <a:pt x="1336" y="406079"/>
                </a:lnTo>
                <a:lnTo>
                  <a:pt x="0" y="406665"/>
                </a:lnTo>
                <a:lnTo>
                  <a:pt x="1724" y="411125"/>
                </a:lnTo>
                <a:lnTo>
                  <a:pt x="5420" y="417822"/>
                </a:lnTo>
                <a:lnTo>
                  <a:pt x="10340" y="425879"/>
                </a:lnTo>
                <a:lnTo>
                  <a:pt x="16020" y="434791"/>
                </a:lnTo>
                <a:lnTo>
                  <a:pt x="22178" y="444090"/>
                </a:lnTo>
                <a:lnTo>
                  <a:pt x="28638" y="453272"/>
                </a:lnTo>
                <a:lnTo>
                  <a:pt x="35295" y="462086"/>
                </a:lnTo>
                <a:lnTo>
                  <a:pt x="42247" y="470484"/>
                </a:lnTo>
                <a:lnTo>
                  <a:pt x="49757" y="478512"/>
                </a:lnTo>
                <a:lnTo>
                  <a:pt x="57925" y="486237"/>
                </a:lnTo>
                <a:lnTo>
                  <a:pt x="66700" y="493239"/>
                </a:lnTo>
                <a:lnTo>
                  <a:pt x="75970" y="498659"/>
                </a:lnTo>
                <a:lnTo>
                  <a:pt x="85613" y="502149"/>
                </a:lnTo>
                <a:lnTo>
                  <a:pt x="95531" y="503679"/>
                </a:lnTo>
                <a:lnTo>
                  <a:pt x="105641" y="503267"/>
                </a:lnTo>
                <a:lnTo>
                  <a:pt x="115880" y="501138"/>
                </a:lnTo>
                <a:lnTo>
                  <a:pt x="126042" y="497625"/>
                </a:lnTo>
                <a:lnTo>
                  <a:pt x="135795" y="493067"/>
                </a:lnTo>
                <a:lnTo>
                  <a:pt x="144982" y="487749"/>
                </a:lnTo>
                <a:lnTo>
                  <a:pt x="153628" y="481894"/>
                </a:lnTo>
                <a:lnTo>
                  <a:pt x="161820" y="475667"/>
                </a:lnTo>
                <a:lnTo>
                  <a:pt x="169672" y="469183"/>
                </a:lnTo>
                <a:lnTo>
                  <a:pt x="177436" y="462524"/>
                </a:lnTo>
                <a:lnTo>
                  <a:pt x="185498" y="455747"/>
                </a:lnTo>
                <a:lnTo>
                  <a:pt x="194033" y="448894"/>
                </a:lnTo>
                <a:lnTo>
                  <a:pt x="202977" y="442104"/>
                </a:lnTo>
                <a:lnTo>
                  <a:pt x="213199" y="434837"/>
                </a:lnTo>
                <a:lnTo>
                  <a:pt x="227834" y="425338"/>
                </a:lnTo>
                <a:lnTo>
                  <a:pt x="252171" y="4106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5706445" y="4095585"/>
            <a:ext cx="894924" cy="484312"/>
            <a:chOff x="5706445" y="4095585"/>
            <a:chExt cx="894924" cy="484312"/>
          </a:xfrm>
        </p:grpSpPr>
        <p:sp>
          <p:nvSpPr>
            <p:cNvPr id="93" name="Freeform 92"/>
            <p:cNvSpPr/>
            <p:nvPr/>
          </p:nvSpPr>
          <p:spPr>
            <a:xfrm>
              <a:off x="5706445" y="4095585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9"/>
                  </a:lnTo>
                  <a:lnTo>
                    <a:pt x="3687" y="54593"/>
                  </a:lnTo>
                  <a:lnTo>
                    <a:pt x="5354" y="68751"/>
                  </a:lnTo>
                  <a:lnTo>
                    <a:pt x="6767" y="83662"/>
                  </a:lnTo>
                  <a:lnTo>
                    <a:pt x="7866" y="99427"/>
                  </a:lnTo>
                  <a:lnTo>
                    <a:pt x="8677" y="116221"/>
                  </a:lnTo>
                  <a:lnTo>
                    <a:pt x="9256" y="134043"/>
                  </a:lnTo>
                  <a:lnTo>
                    <a:pt x="9662" y="152910"/>
                  </a:lnTo>
                  <a:lnTo>
                    <a:pt x="9942" y="172937"/>
                  </a:lnTo>
                  <a:lnTo>
                    <a:pt x="10133" y="194074"/>
                  </a:lnTo>
                  <a:lnTo>
                    <a:pt x="10262" y="215980"/>
                  </a:lnTo>
                  <a:lnTo>
                    <a:pt x="10350" y="238136"/>
                  </a:lnTo>
                  <a:lnTo>
                    <a:pt x="10409" y="260223"/>
                  </a:lnTo>
                  <a:lnTo>
                    <a:pt x="10449" y="282122"/>
                  </a:lnTo>
                  <a:lnTo>
                    <a:pt x="10476" y="303819"/>
                  </a:lnTo>
                  <a:lnTo>
                    <a:pt x="10494" y="325331"/>
                  </a:lnTo>
                  <a:lnTo>
                    <a:pt x="10506" y="346372"/>
                  </a:lnTo>
                  <a:lnTo>
                    <a:pt x="10513" y="366360"/>
                  </a:lnTo>
                  <a:lnTo>
                    <a:pt x="10518" y="385063"/>
                  </a:lnTo>
                  <a:lnTo>
                    <a:pt x="10522" y="402547"/>
                  </a:lnTo>
                  <a:lnTo>
                    <a:pt x="10524" y="421032"/>
                  </a:lnTo>
                  <a:lnTo>
                    <a:pt x="10527" y="445494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53844" y="45377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73192" y="4106114"/>
              <a:ext cx="208297" cy="414761"/>
            </a:xfrm>
            <a:custGeom>
              <a:avLst/>
              <a:gdLst/>
              <a:ahLst/>
              <a:cxnLst/>
              <a:rect l="0" t="0" r="0" b="0"/>
              <a:pathLst>
                <a:path w="208297" h="414761">
                  <a:moveTo>
                    <a:pt x="112279" y="0"/>
                  </a:moveTo>
                  <a:lnTo>
                    <a:pt x="106412" y="5934"/>
                  </a:lnTo>
                  <a:lnTo>
                    <a:pt x="100847" y="12139"/>
                  </a:lnTo>
                  <a:lnTo>
                    <a:pt x="95053" y="19234"/>
                  </a:lnTo>
                  <a:lnTo>
                    <a:pt x="89144" y="27175"/>
                  </a:lnTo>
                  <a:lnTo>
                    <a:pt x="83463" y="35821"/>
                  </a:lnTo>
                  <a:lnTo>
                    <a:pt x="78184" y="45016"/>
                  </a:lnTo>
                  <a:lnTo>
                    <a:pt x="73161" y="54616"/>
                  </a:lnTo>
                  <a:lnTo>
                    <a:pt x="68026" y="64505"/>
                  </a:lnTo>
                  <a:lnTo>
                    <a:pt x="62576" y="74603"/>
                  </a:lnTo>
                  <a:lnTo>
                    <a:pt x="56932" y="85009"/>
                  </a:lnTo>
                  <a:lnTo>
                    <a:pt x="51443" y="95987"/>
                  </a:lnTo>
                  <a:lnTo>
                    <a:pt x="46305" y="107634"/>
                  </a:lnTo>
                  <a:lnTo>
                    <a:pt x="41550" y="119899"/>
                  </a:lnTo>
                  <a:lnTo>
                    <a:pt x="37129" y="132664"/>
                  </a:lnTo>
                  <a:lnTo>
                    <a:pt x="32972" y="145812"/>
                  </a:lnTo>
                  <a:lnTo>
                    <a:pt x="29011" y="159405"/>
                  </a:lnTo>
                  <a:lnTo>
                    <a:pt x="25191" y="173668"/>
                  </a:lnTo>
                  <a:lnTo>
                    <a:pt x="21470" y="188668"/>
                  </a:lnTo>
                  <a:lnTo>
                    <a:pt x="17817" y="204165"/>
                  </a:lnTo>
                  <a:lnTo>
                    <a:pt x="14211" y="219720"/>
                  </a:lnTo>
                  <a:lnTo>
                    <a:pt x="10641" y="235073"/>
                  </a:lnTo>
                  <a:lnTo>
                    <a:pt x="7260" y="250145"/>
                  </a:lnTo>
                  <a:lnTo>
                    <a:pt x="4369" y="264951"/>
                  </a:lnTo>
                  <a:lnTo>
                    <a:pt x="2098" y="279536"/>
                  </a:lnTo>
                  <a:lnTo>
                    <a:pt x="573" y="293789"/>
                  </a:lnTo>
                  <a:lnTo>
                    <a:pt x="0" y="307446"/>
                  </a:lnTo>
                  <a:lnTo>
                    <a:pt x="394" y="320415"/>
                  </a:lnTo>
                  <a:lnTo>
                    <a:pt x="1625" y="332751"/>
                  </a:lnTo>
                  <a:lnTo>
                    <a:pt x="3514" y="344577"/>
                  </a:lnTo>
                  <a:lnTo>
                    <a:pt x="5897" y="356011"/>
                  </a:lnTo>
                  <a:lnTo>
                    <a:pt x="8801" y="366996"/>
                  </a:lnTo>
                  <a:lnTo>
                    <a:pt x="12427" y="377307"/>
                  </a:lnTo>
                  <a:lnTo>
                    <a:pt x="16839" y="386865"/>
                  </a:lnTo>
                  <a:lnTo>
                    <a:pt x="22276" y="395420"/>
                  </a:lnTo>
                  <a:lnTo>
                    <a:pt x="29216" y="402488"/>
                  </a:lnTo>
                  <a:lnTo>
                    <a:pt x="37774" y="407939"/>
                  </a:lnTo>
                  <a:lnTo>
                    <a:pt x="47607" y="411785"/>
                  </a:lnTo>
                  <a:lnTo>
                    <a:pt x="58116" y="414008"/>
                  </a:lnTo>
                  <a:lnTo>
                    <a:pt x="68885" y="414760"/>
                  </a:lnTo>
                  <a:lnTo>
                    <a:pt x="79707" y="414148"/>
                  </a:lnTo>
                  <a:lnTo>
                    <a:pt x="90499" y="412151"/>
                  </a:lnTo>
                  <a:lnTo>
                    <a:pt x="101231" y="408884"/>
                  </a:lnTo>
                  <a:lnTo>
                    <a:pt x="111743" y="404575"/>
                  </a:lnTo>
                  <a:lnTo>
                    <a:pt x="121734" y="399466"/>
                  </a:lnTo>
                  <a:lnTo>
                    <a:pt x="131088" y="393772"/>
                  </a:lnTo>
                  <a:lnTo>
                    <a:pt x="139846" y="387662"/>
                  </a:lnTo>
                  <a:lnTo>
                    <a:pt x="148115" y="381262"/>
                  </a:lnTo>
                  <a:lnTo>
                    <a:pt x="156013" y="374657"/>
                  </a:lnTo>
                  <a:lnTo>
                    <a:pt x="163640" y="367747"/>
                  </a:lnTo>
                  <a:lnTo>
                    <a:pt x="171075" y="360269"/>
                  </a:lnTo>
                  <a:lnTo>
                    <a:pt x="178373" y="352119"/>
                  </a:lnTo>
                  <a:lnTo>
                    <a:pt x="185411" y="343187"/>
                  </a:lnTo>
                  <a:lnTo>
                    <a:pt x="191911" y="333280"/>
                  </a:lnTo>
                  <a:lnTo>
                    <a:pt x="197754" y="322395"/>
                  </a:lnTo>
                  <a:lnTo>
                    <a:pt x="202660" y="310830"/>
                  </a:lnTo>
                  <a:lnTo>
                    <a:pt x="206124" y="299075"/>
                  </a:lnTo>
                  <a:lnTo>
                    <a:pt x="208002" y="287431"/>
                  </a:lnTo>
                  <a:lnTo>
                    <a:pt x="208296" y="276003"/>
                  </a:lnTo>
                  <a:lnTo>
                    <a:pt x="206981" y="264797"/>
                  </a:lnTo>
                  <a:lnTo>
                    <a:pt x="204208" y="253783"/>
                  </a:lnTo>
                  <a:lnTo>
                    <a:pt x="200247" y="243081"/>
                  </a:lnTo>
                  <a:lnTo>
                    <a:pt x="195380" y="232960"/>
                  </a:lnTo>
                  <a:lnTo>
                    <a:pt x="189848" y="223525"/>
                  </a:lnTo>
                  <a:lnTo>
                    <a:pt x="183677" y="214883"/>
                  </a:lnTo>
                  <a:lnTo>
                    <a:pt x="176704" y="207223"/>
                  </a:lnTo>
                  <a:lnTo>
                    <a:pt x="168897" y="200557"/>
                  </a:lnTo>
                  <a:lnTo>
                    <a:pt x="160197" y="194911"/>
                  </a:lnTo>
                  <a:lnTo>
                    <a:pt x="150446" y="190409"/>
                  </a:lnTo>
                  <a:lnTo>
                    <a:pt x="139670" y="187017"/>
                  </a:lnTo>
                  <a:lnTo>
                    <a:pt x="128348" y="184891"/>
                  </a:lnTo>
                  <a:lnTo>
                    <a:pt x="117288" y="184438"/>
                  </a:lnTo>
                  <a:lnTo>
                    <a:pt x="106924" y="185726"/>
                  </a:lnTo>
                  <a:lnTo>
                    <a:pt x="97170" y="188540"/>
                  </a:lnTo>
                  <a:lnTo>
                    <a:pt x="87626" y="192562"/>
                  </a:lnTo>
                  <a:lnTo>
                    <a:pt x="78024" y="197493"/>
                  </a:lnTo>
                  <a:lnTo>
                    <a:pt x="68421" y="203242"/>
                  </a:lnTo>
                  <a:lnTo>
                    <a:pt x="59112" y="209924"/>
                  </a:lnTo>
                  <a:lnTo>
                    <a:pt x="50258" y="217518"/>
                  </a:lnTo>
                  <a:lnTo>
                    <a:pt x="41966" y="225627"/>
                  </a:lnTo>
                  <a:lnTo>
                    <a:pt x="33454" y="234453"/>
                  </a:lnTo>
                  <a:lnTo>
                    <a:pt x="22858" y="245885"/>
                  </a:lnTo>
                  <a:lnTo>
                    <a:pt x="699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64497" y="4242984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128137" y="5868"/>
                  </a:lnTo>
                  <a:lnTo>
                    <a:pt x="120429" y="11432"/>
                  </a:lnTo>
                  <a:lnTo>
                    <a:pt x="113027" y="17231"/>
                  </a:lnTo>
                  <a:lnTo>
                    <a:pt x="105767" y="23312"/>
                  </a:lnTo>
                  <a:lnTo>
                    <a:pt x="98587" y="29642"/>
                  </a:lnTo>
                  <a:lnTo>
                    <a:pt x="91462" y="36170"/>
                  </a:lnTo>
                  <a:lnTo>
                    <a:pt x="84372" y="42846"/>
                  </a:lnTo>
                  <a:lnTo>
                    <a:pt x="77305" y="49628"/>
                  </a:lnTo>
                  <a:lnTo>
                    <a:pt x="70255" y="56491"/>
                  </a:lnTo>
                  <a:lnTo>
                    <a:pt x="63214" y="63573"/>
                  </a:lnTo>
                  <a:lnTo>
                    <a:pt x="56180" y="71166"/>
                  </a:lnTo>
                  <a:lnTo>
                    <a:pt x="49152" y="79384"/>
                  </a:lnTo>
                  <a:lnTo>
                    <a:pt x="42127" y="88022"/>
                  </a:lnTo>
                  <a:lnTo>
                    <a:pt x="35103" y="96667"/>
                  </a:lnTo>
                  <a:lnTo>
                    <a:pt x="28091" y="105065"/>
                  </a:lnTo>
                  <a:lnTo>
                    <a:pt x="21391" y="112848"/>
                  </a:lnTo>
                  <a:lnTo>
                    <a:pt x="14940" y="120218"/>
                  </a:lnTo>
                  <a:lnTo>
                    <a:pt x="8170" y="12781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64497" y="4232455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8735" y="3136"/>
                  </a:lnTo>
                  <a:lnTo>
                    <a:pt x="16441" y="7838"/>
                  </a:lnTo>
                  <a:lnTo>
                    <a:pt x="23843" y="14618"/>
                  </a:lnTo>
                  <a:lnTo>
                    <a:pt x="31104" y="22892"/>
                  </a:lnTo>
                  <a:lnTo>
                    <a:pt x="38283" y="31710"/>
                  </a:lnTo>
                  <a:lnTo>
                    <a:pt x="45413" y="40476"/>
                  </a:lnTo>
                  <a:lnTo>
                    <a:pt x="52676" y="49280"/>
                  </a:lnTo>
                  <a:lnTo>
                    <a:pt x="60391" y="58697"/>
                  </a:lnTo>
                  <a:lnTo>
                    <a:pt x="68694" y="69021"/>
                  </a:lnTo>
                  <a:lnTo>
                    <a:pt x="77561" y="80089"/>
                  </a:lnTo>
                  <a:lnTo>
                    <a:pt x="86891" y="91450"/>
                  </a:lnTo>
                  <a:lnTo>
                    <a:pt x="96562" y="102797"/>
                  </a:lnTo>
                  <a:lnTo>
                    <a:pt x="106023" y="113937"/>
                  </a:lnTo>
                  <a:lnTo>
                    <a:pt x="115233" y="126020"/>
                  </a:lnTo>
                  <a:lnTo>
                    <a:pt x="124998" y="142337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117264" y="4030211"/>
            <a:ext cx="554412" cy="512639"/>
            <a:chOff x="7117264" y="4030211"/>
            <a:chExt cx="554412" cy="512639"/>
          </a:xfrm>
        </p:grpSpPr>
        <p:sp>
          <p:nvSpPr>
            <p:cNvPr id="99" name="Freeform 98"/>
            <p:cNvSpPr/>
            <p:nvPr/>
          </p:nvSpPr>
          <p:spPr>
            <a:xfrm>
              <a:off x="7117264" y="4032414"/>
              <a:ext cx="52644" cy="473784"/>
            </a:xfrm>
            <a:custGeom>
              <a:avLst/>
              <a:gdLst/>
              <a:ahLst/>
              <a:cxnLst/>
              <a:rect l="0" t="0" r="0" b="0"/>
              <a:pathLst>
                <a:path w="52644" h="473784">
                  <a:moveTo>
                    <a:pt x="52643" y="0"/>
                  </a:moveTo>
                  <a:lnTo>
                    <a:pt x="46910" y="6002"/>
                  </a:lnTo>
                  <a:lnTo>
                    <a:pt x="42625" y="12847"/>
                  </a:lnTo>
                  <a:lnTo>
                    <a:pt x="39414" y="21239"/>
                  </a:lnTo>
                  <a:lnTo>
                    <a:pt x="36881" y="31039"/>
                  </a:lnTo>
                  <a:lnTo>
                    <a:pt x="34535" y="42002"/>
                  </a:lnTo>
                  <a:lnTo>
                    <a:pt x="32091" y="53872"/>
                  </a:lnTo>
                  <a:lnTo>
                    <a:pt x="29610" y="66741"/>
                  </a:lnTo>
                  <a:lnTo>
                    <a:pt x="27393" y="81035"/>
                  </a:lnTo>
                  <a:lnTo>
                    <a:pt x="25603" y="96869"/>
                  </a:lnTo>
                  <a:lnTo>
                    <a:pt x="24250" y="114078"/>
                  </a:lnTo>
                  <a:lnTo>
                    <a:pt x="23265" y="132385"/>
                  </a:lnTo>
                  <a:lnTo>
                    <a:pt x="22568" y="151517"/>
                  </a:lnTo>
                  <a:lnTo>
                    <a:pt x="22084" y="171245"/>
                  </a:lnTo>
                  <a:lnTo>
                    <a:pt x="21751" y="191394"/>
                  </a:lnTo>
                  <a:lnTo>
                    <a:pt x="21520" y="211821"/>
                  </a:lnTo>
                  <a:lnTo>
                    <a:pt x="21194" y="231943"/>
                  </a:lnTo>
                  <a:lnTo>
                    <a:pt x="20442" y="250775"/>
                  </a:lnTo>
                  <a:lnTo>
                    <a:pt x="19123" y="267894"/>
                  </a:lnTo>
                  <a:lnTo>
                    <a:pt x="17424" y="283694"/>
                  </a:lnTo>
                  <a:lnTo>
                    <a:pt x="15744" y="299074"/>
                  </a:lnTo>
                  <a:lnTo>
                    <a:pt x="14316" y="314603"/>
                  </a:lnTo>
                  <a:lnTo>
                    <a:pt x="13037" y="330173"/>
                  </a:lnTo>
                  <a:lnTo>
                    <a:pt x="11572" y="345188"/>
                  </a:lnTo>
                  <a:lnTo>
                    <a:pt x="9738" y="359336"/>
                  </a:lnTo>
                  <a:lnTo>
                    <a:pt x="7677" y="372770"/>
                  </a:lnTo>
                  <a:lnTo>
                    <a:pt x="5746" y="385931"/>
                  </a:lnTo>
                  <a:lnTo>
                    <a:pt x="4151" y="399108"/>
                  </a:lnTo>
                  <a:lnTo>
                    <a:pt x="2925" y="412198"/>
                  </a:lnTo>
                  <a:lnTo>
                    <a:pt x="1893" y="426280"/>
                  </a:lnTo>
                  <a:lnTo>
                    <a:pt x="970" y="44483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72421" y="4030211"/>
              <a:ext cx="399255" cy="512639"/>
            </a:xfrm>
            <a:custGeom>
              <a:avLst/>
              <a:gdLst/>
              <a:ahLst/>
              <a:cxnLst/>
              <a:rect l="0" t="0" r="0" b="0"/>
              <a:pathLst>
                <a:path w="399255" h="512639">
                  <a:moveTo>
                    <a:pt x="192283" y="44317"/>
                  </a:moveTo>
                  <a:lnTo>
                    <a:pt x="183415" y="41518"/>
                  </a:lnTo>
                  <a:lnTo>
                    <a:pt x="174429" y="40016"/>
                  </a:lnTo>
                  <a:lnTo>
                    <a:pt x="164437" y="39709"/>
                  </a:lnTo>
                  <a:lnTo>
                    <a:pt x="153629" y="40389"/>
                  </a:lnTo>
                  <a:lnTo>
                    <a:pt x="142466" y="41857"/>
                  </a:lnTo>
                  <a:lnTo>
                    <a:pt x="131266" y="43934"/>
                  </a:lnTo>
                  <a:lnTo>
                    <a:pt x="120326" y="46790"/>
                  </a:lnTo>
                  <a:lnTo>
                    <a:pt x="109990" y="50909"/>
                  </a:lnTo>
                  <a:lnTo>
                    <a:pt x="100373" y="56458"/>
                  </a:lnTo>
                  <a:lnTo>
                    <a:pt x="91256" y="63302"/>
                  </a:lnTo>
                  <a:lnTo>
                    <a:pt x="82207" y="71191"/>
                  </a:lnTo>
                  <a:lnTo>
                    <a:pt x="72973" y="79873"/>
                  </a:lnTo>
                  <a:lnTo>
                    <a:pt x="63804" y="89296"/>
                  </a:lnTo>
                  <a:lnTo>
                    <a:pt x="55326" y="99598"/>
                  </a:lnTo>
                  <a:lnTo>
                    <a:pt x="47846" y="110786"/>
                  </a:lnTo>
                  <a:lnTo>
                    <a:pt x="41348" y="122739"/>
                  </a:lnTo>
                  <a:lnTo>
                    <a:pt x="35676" y="135294"/>
                  </a:lnTo>
                  <a:lnTo>
                    <a:pt x="30640" y="148302"/>
                  </a:lnTo>
                  <a:lnTo>
                    <a:pt x="26069" y="161800"/>
                  </a:lnTo>
                  <a:lnTo>
                    <a:pt x="21832" y="176000"/>
                  </a:lnTo>
                  <a:lnTo>
                    <a:pt x="17828" y="190957"/>
                  </a:lnTo>
                  <a:lnTo>
                    <a:pt x="13983" y="206425"/>
                  </a:lnTo>
                  <a:lnTo>
                    <a:pt x="10248" y="221962"/>
                  </a:lnTo>
                  <a:lnTo>
                    <a:pt x="6595" y="237301"/>
                  </a:lnTo>
                  <a:lnTo>
                    <a:pt x="3331" y="252365"/>
                  </a:lnTo>
                  <a:lnTo>
                    <a:pt x="1049" y="267166"/>
                  </a:lnTo>
                  <a:lnTo>
                    <a:pt x="0" y="281752"/>
                  </a:lnTo>
                  <a:lnTo>
                    <a:pt x="111" y="296174"/>
                  </a:lnTo>
                  <a:lnTo>
                    <a:pt x="1175" y="310479"/>
                  </a:lnTo>
                  <a:lnTo>
                    <a:pt x="2965" y="324699"/>
                  </a:lnTo>
                  <a:lnTo>
                    <a:pt x="5282" y="338861"/>
                  </a:lnTo>
                  <a:lnTo>
                    <a:pt x="7976" y="352983"/>
                  </a:lnTo>
                  <a:lnTo>
                    <a:pt x="10935" y="367072"/>
                  </a:lnTo>
                  <a:lnTo>
                    <a:pt x="14242" y="380975"/>
                  </a:lnTo>
                  <a:lnTo>
                    <a:pt x="18148" y="394390"/>
                  </a:lnTo>
                  <a:lnTo>
                    <a:pt x="22741" y="407192"/>
                  </a:lnTo>
                  <a:lnTo>
                    <a:pt x="27962" y="419415"/>
                  </a:lnTo>
                  <a:lnTo>
                    <a:pt x="33691" y="431165"/>
                  </a:lnTo>
                  <a:lnTo>
                    <a:pt x="39810" y="442547"/>
                  </a:lnTo>
                  <a:lnTo>
                    <a:pt x="46378" y="453498"/>
                  </a:lnTo>
                  <a:lnTo>
                    <a:pt x="53617" y="463785"/>
                  </a:lnTo>
                  <a:lnTo>
                    <a:pt x="61603" y="473333"/>
                  </a:lnTo>
                  <a:lnTo>
                    <a:pt x="70424" y="482050"/>
                  </a:lnTo>
                  <a:lnTo>
                    <a:pt x="80255" y="489760"/>
                  </a:lnTo>
                  <a:lnTo>
                    <a:pt x="91100" y="496459"/>
                  </a:lnTo>
                  <a:lnTo>
                    <a:pt x="102976" y="502128"/>
                  </a:lnTo>
                  <a:lnTo>
                    <a:pt x="116003" y="506645"/>
                  </a:lnTo>
                  <a:lnTo>
                    <a:pt x="130135" y="510046"/>
                  </a:lnTo>
                  <a:lnTo>
                    <a:pt x="145030" y="512179"/>
                  </a:lnTo>
                  <a:lnTo>
                    <a:pt x="160174" y="512638"/>
                  </a:lnTo>
                  <a:lnTo>
                    <a:pt x="175243" y="511352"/>
                  </a:lnTo>
                  <a:lnTo>
                    <a:pt x="189952" y="508540"/>
                  </a:lnTo>
                  <a:lnTo>
                    <a:pt x="203983" y="504518"/>
                  </a:lnTo>
                  <a:lnTo>
                    <a:pt x="217235" y="499589"/>
                  </a:lnTo>
                  <a:lnTo>
                    <a:pt x="229777" y="493840"/>
                  </a:lnTo>
                  <a:lnTo>
                    <a:pt x="241748" y="487159"/>
                  </a:lnTo>
                  <a:lnTo>
                    <a:pt x="253287" y="479555"/>
                  </a:lnTo>
                  <a:lnTo>
                    <a:pt x="264515" y="471162"/>
                  </a:lnTo>
                  <a:lnTo>
                    <a:pt x="275521" y="462150"/>
                  </a:lnTo>
                  <a:lnTo>
                    <a:pt x="286368" y="452683"/>
                  </a:lnTo>
                  <a:lnTo>
                    <a:pt x="296944" y="443055"/>
                  </a:lnTo>
                  <a:lnTo>
                    <a:pt x="306972" y="433671"/>
                  </a:lnTo>
                  <a:lnTo>
                    <a:pt x="316347" y="424724"/>
                  </a:lnTo>
                  <a:lnTo>
                    <a:pt x="325116" y="415902"/>
                  </a:lnTo>
                  <a:lnTo>
                    <a:pt x="333392" y="406526"/>
                  </a:lnTo>
                  <a:lnTo>
                    <a:pt x="341289" y="396249"/>
                  </a:lnTo>
                  <a:lnTo>
                    <a:pt x="348747" y="385057"/>
                  </a:lnTo>
                  <a:lnTo>
                    <a:pt x="355536" y="373086"/>
                  </a:lnTo>
                  <a:lnTo>
                    <a:pt x="361585" y="360510"/>
                  </a:lnTo>
                  <a:lnTo>
                    <a:pt x="366972" y="347489"/>
                  </a:lnTo>
                  <a:lnTo>
                    <a:pt x="371824" y="334149"/>
                  </a:lnTo>
                  <a:lnTo>
                    <a:pt x="376274" y="320587"/>
                  </a:lnTo>
                  <a:lnTo>
                    <a:pt x="380432" y="306871"/>
                  </a:lnTo>
                  <a:lnTo>
                    <a:pt x="384386" y="293050"/>
                  </a:lnTo>
                  <a:lnTo>
                    <a:pt x="388192" y="279153"/>
                  </a:lnTo>
                  <a:lnTo>
                    <a:pt x="391732" y="265040"/>
                  </a:lnTo>
                  <a:lnTo>
                    <a:pt x="394731" y="250419"/>
                  </a:lnTo>
                  <a:lnTo>
                    <a:pt x="397074" y="235181"/>
                  </a:lnTo>
                  <a:lnTo>
                    <a:pt x="398647" y="219693"/>
                  </a:lnTo>
                  <a:lnTo>
                    <a:pt x="399254" y="204675"/>
                  </a:lnTo>
                  <a:lnTo>
                    <a:pt x="398876" y="190496"/>
                  </a:lnTo>
                  <a:lnTo>
                    <a:pt x="397488" y="177027"/>
                  </a:lnTo>
                  <a:lnTo>
                    <a:pt x="394960" y="163834"/>
                  </a:lnTo>
                  <a:lnTo>
                    <a:pt x="391335" y="150630"/>
                  </a:lnTo>
                  <a:lnTo>
                    <a:pt x="386782" y="137455"/>
                  </a:lnTo>
                  <a:lnTo>
                    <a:pt x="381511" y="124595"/>
                  </a:lnTo>
                  <a:lnTo>
                    <a:pt x="375707" y="112203"/>
                  </a:lnTo>
                  <a:lnTo>
                    <a:pt x="369523" y="100439"/>
                  </a:lnTo>
                  <a:lnTo>
                    <a:pt x="363074" y="89539"/>
                  </a:lnTo>
                  <a:lnTo>
                    <a:pt x="356435" y="79538"/>
                  </a:lnTo>
                  <a:lnTo>
                    <a:pt x="349504" y="70162"/>
                  </a:lnTo>
                  <a:lnTo>
                    <a:pt x="342011" y="60938"/>
                  </a:lnTo>
                  <a:lnTo>
                    <a:pt x="333857" y="51587"/>
                  </a:lnTo>
                  <a:lnTo>
                    <a:pt x="325091" y="42339"/>
                  </a:lnTo>
                  <a:lnTo>
                    <a:pt x="315828" y="33808"/>
                  </a:lnTo>
                  <a:lnTo>
                    <a:pt x="306183" y="26292"/>
                  </a:lnTo>
                  <a:lnTo>
                    <a:pt x="296096" y="19771"/>
                  </a:lnTo>
                  <a:lnTo>
                    <a:pt x="285341" y="14083"/>
                  </a:lnTo>
                  <a:lnTo>
                    <a:pt x="273846" y="9045"/>
                  </a:lnTo>
                  <a:lnTo>
                    <a:pt x="261685" y="4814"/>
                  </a:lnTo>
                  <a:lnTo>
                    <a:pt x="248988" y="1870"/>
                  </a:lnTo>
                  <a:lnTo>
                    <a:pt x="235905" y="364"/>
                  </a:lnTo>
                  <a:lnTo>
                    <a:pt x="222959" y="0"/>
                  </a:lnTo>
                  <a:lnTo>
                    <a:pt x="209675" y="164"/>
                  </a:lnTo>
                  <a:lnTo>
                    <a:pt x="193768" y="872"/>
                  </a:lnTo>
                  <a:lnTo>
                    <a:pt x="171226" y="2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879263" y="4727295"/>
            <a:ext cx="1236164" cy="936861"/>
            <a:chOff x="5879263" y="4727295"/>
            <a:chExt cx="1236164" cy="936861"/>
          </a:xfrm>
        </p:grpSpPr>
        <p:sp>
          <p:nvSpPr>
            <p:cNvPr id="102" name="Freeform 101"/>
            <p:cNvSpPr/>
            <p:nvPr/>
          </p:nvSpPr>
          <p:spPr>
            <a:xfrm>
              <a:off x="6120382" y="5064207"/>
              <a:ext cx="235805" cy="250340"/>
            </a:xfrm>
            <a:custGeom>
              <a:avLst/>
              <a:gdLst/>
              <a:ahLst/>
              <a:cxnLst/>
              <a:rect l="0" t="0" r="0" b="0"/>
              <a:pathLst>
                <a:path w="235805" h="250340">
                  <a:moveTo>
                    <a:pt x="186188" y="0"/>
                  </a:moveTo>
                  <a:lnTo>
                    <a:pt x="174519" y="67"/>
                  </a:lnTo>
                  <a:lnTo>
                    <a:pt x="164030" y="707"/>
                  </a:lnTo>
                  <a:lnTo>
                    <a:pt x="153729" y="2004"/>
                  </a:lnTo>
                  <a:lnTo>
                    <a:pt x="143427" y="3864"/>
                  </a:lnTo>
                  <a:lnTo>
                    <a:pt x="133083" y="6180"/>
                  </a:lnTo>
                  <a:lnTo>
                    <a:pt x="122694" y="8847"/>
                  </a:lnTo>
                  <a:lnTo>
                    <a:pt x="112266" y="11771"/>
                  </a:lnTo>
                  <a:lnTo>
                    <a:pt x="101809" y="14877"/>
                  </a:lnTo>
                  <a:lnTo>
                    <a:pt x="91328" y="18117"/>
                  </a:lnTo>
                  <a:lnTo>
                    <a:pt x="80834" y="21614"/>
                  </a:lnTo>
                  <a:lnTo>
                    <a:pt x="70328" y="25647"/>
                  </a:lnTo>
                  <a:lnTo>
                    <a:pt x="59819" y="30325"/>
                  </a:lnTo>
                  <a:lnTo>
                    <a:pt x="49473" y="35604"/>
                  </a:lnTo>
                  <a:lnTo>
                    <a:pt x="39600" y="41372"/>
                  </a:lnTo>
                  <a:lnTo>
                    <a:pt x="30334" y="47517"/>
                  </a:lnTo>
                  <a:lnTo>
                    <a:pt x="21807" y="54101"/>
                  </a:lnTo>
                  <a:lnTo>
                    <a:pt x="14226" y="61352"/>
                  </a:lnTo>
                  <a:lnTo>
                    <a:pt x="7626" y="69337"/>
                  </a:lnTo>
                  <a:lnTo>
                    <a:pt x="2534" y="77817"/>
                  </a:lnTo>
                  <a:lnTo>
                    <a:pt x="0" y="86356"/>
                  </a:lnTo>
                  <a:lnTo>
                    <a:pt x="380" y="94681"/>
                  </a:lnTo>
                  <a:lnTo>
                    <a:pt x="3568" y="102389"/>
                  </a:lnTo>
                  <a:lnTo>
                    <a:pt x="9363" y="108881"/>
                  </a:lnTo>
                  <a:lnTo>
                    <a:pt x="17372" y="113945"/>
                  </a:lnTo>
                  <a:lnTo>
                    <a:pt x="27117" y="117701"/>
                  </a:lnTo>
                  <a:lnTo>
                    <a:pt x="38159" y="120395"/>
                  </a:lnTo>
                  <a:lnTo>
                    <a:pt x="50137" y="122285"/>
                  </a:lnTo>
                  <a:lnTo>
                    <a:pt x="62938" y="123593"/>
                  </a:lnTo>
                  <a:lnTo>
                    <a:pt x="76669" y="124487"/>
                  </a:lnTo>
                  <a:lnTo>
                    <a:pt x="91310" y="125099"/>
                  </a:lnTo>
                  <a:lnTo>
                    <a:pt x="106567" y="125682"/>
                  </a:lnTo>
                  <a:lnTo>
                    <a:pt x="121962" y="126607"/>
                  </a:lnTo>
                  <a:lnTo>
                    <a:pt x="137203" y="128046"/>
                  </a:lnTo>
                  <a:lnTo>
                    <a:pt x="152030" y="129995"/>
                  </a:lnTo>
                  <a:lnTo>
                    <a:pt x="166140" y="132376"/>
                  </a:lnTo>
                  <a:lnTo>
                    <a:pt x="179440" y="135091"/>
                  </a:lnTo>
                  <a:lnTo>
                    <a:pt x="191846" y="138220"/>
                  </a:lnTo>
                  <a:lnTo>
                    <a:pt x="203192" y="141998"/>
                  </a:lnTo>
                  <a:lnTo>
                    <a:pt x="213481" y="146506"/>
                  </a:lnTo>
                  <a:lnTo>
                    <a:pt x="222375" y="151838"/>
                  </a:lnTo>
                  <a:lnTo>
                    <a:pt x="229147" y="158175"/>
                  </a:lnTo>
                  <a:lnTo>
                    <a:pt x="233585" y="165510"/>
                  </a:lnTo>
                  <a:lnTo>
                    <a:pt x="235768" y="173538"/>
                  </a:lnTo>
                  <a:lnTo>
                    <a:pt x="235804" y="181764"/>
                  </a:lnTo>
                  <a:lnTo>
                    <a:pt x="233973" y="189882"/>
                  </a:lnTo>
                  <a:lnTo>
                    <a:pt x="230492" y="197618"/>
                  </a:lnTo>
                  <a:lnTo>
                    <a:pt x="225424" y="204661"/>
                  </a:lnTo>
                  <a:lnTo>
                    <a:pt x="218945" y="210918"/>
                  </a:lnTo>
                  <a:lnTo>
                    <a:pt x="211326" y="216628"/>
                  </a:lnTo>
                  <a:lnTo>
                    <a:pt x="202844" y="222237"/>
                  </a:lnTo>
                  <a:lnTo>
                    <a:pt x="193722" y="228008"/>
                  </a:lnTo>
                  <a:lnTo>
                    <a:pt x="183818" y="233700"/>
                  </a:lnTo>
                  <a:lnTo>
                    <a:pt x="172652" y="238690"/>
                  </a:lnTo>
                  <a:lnTo>
                    <a:pt x="160068" y="242675"/>
                  </a:lnTo>
                  <a:lnTo>
                    <a:pt x="146362" y="245672"/>
                  </a:lnTo>
                  <a:lnTo>
                    <a:pt x="132090" y="247842"/>
                  </a:lnTo>
                  <a:lnTo>
                    <a:pt x="117638" y="249368"/>
                  </a:lnTo>
                  <a:lnTo>
                    <a:pt x="103188" y="250258"/>
                  </a:lnTo>
                  <a:lnTo>
                    <a:pt x="88808" y="250339"/>
                  </a:lnTo>
                  <a:lnTo>
                    <a:pt x="74522" y="249587"/>
                  </a:lnTo>
                  <a:lnTo>
                    <a:pt x="60732" y="248262"/>
                  </a:lnTo>
                  <a:lnTo>
                    <a:pt x="46774" y="246699"/>
                  </a:lnTo>
                  <a:lnTo>
                    <a:pt x="30303" y="244760"/>
                  </a:lnTo>
                  <a:lnTo>
                    <a:pt x="7203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49314" y="5001036"/>
              <a:ext cx="4614" cy="421141"/>
            </a:xfrm>
            <a:custGeom>
              <a:avLst/>
              <a:gdLst/>
              <a:ahLst/>
              <a:cxnLst/>
              <a:rect l="0" t="0" r="0" b="0"/>
              <a:pathLst>
                <a:path w="4614" h="421141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2" y="58417"/>
                  </a:lnTo>
                  <a:lnTo>
                    <a:pt x="2826" y="72255"/>
                  </a:lnTo>
                  <a:lnTo>
                    <a:pt x="3353" y="87671"/>
                  </a:lnTo>
                  <a:lnTo>
                    <a:pt x="3739" y="104522"/>
                  </a:lnTo>
                  <a:lnTo>
                    <a:pt x="4013" y="122548"/>
                  </a:lnTo>
                  <a:lnTo>
                    <a:pt x="4205" y="141471"/>
                  </a:lnTo>
                  <a:lnTo>
                    <a:pt x="4337" y="161054"/>
                  </a:lnTo>
                  <a:lnTo>
                    <a:pt x="4427" y="181270"/>
                  </a:lnTo>
                  <a:lnTo>
                    <a:pt x="4488" y="202286"/>
                  </a:lnTo>
                  <a:lnTo>
                    <a:pt x="4529" y="224121"/>
                  </a:lnTo>
                  <a:lnTo>
                    <a:pt x="4557" y="246343"/>
                  </a:lnTo>
                  <a:lnTo>
                    <a:pt x="4575" y="268189"/>
                  </a:lnTo>
                  <a:lnTo>
                    <a:pt x="4588" y="289254"/>
                  </a:lnTo>
                  <a:lnTo>
                    <a:pt x="4596" y="309484"/>
                  </a:lnTo>
                  <a:lnTo>
                    <a:pt x="4602" y="328989"/>
                  </a:lnTo>
                  <a:lnTo>
                    <a:pt x="4605" y="347902"/>
                  </a:lnTo>
                  <a:lnTo>
                    <a:pt x="4608" y="365616"/>
                  </a:lnTo>
                  <a:lnTo>
                    <a:pt x="4610" y="382513"/>
                  </a:lnTo>
                  <a:lnTo>
                    <a:pt x="4612" y="400080"/>
                  </a:lnTo>
                  <a:lnTo>
                    <a:pt x="461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53969" y="5085264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1"/>
                  </a:lnTo>
                  <a:lnTo>
                    <a:pt x="13264" y="38830"/>
                  </a:lnTo>
                  <a:lnTo>
                    <a:pt x="12416" y="50642"/>
                  </a:lnTo>
                  <a:lnTo>
                    <a:pt x="11818" y="63110"/>
                  </a:lnTo>
                  <a:lnTo>
                    <a:pt x="11404" y="76393"/>
                  </a:lnTo>
                  <a:lnTo>
                    <a:pt x="11120" y="90971"/>
                  </a:lnTo>
                  <a:lnTo>
                    <a:pt x="10926" y="106999"/>
                  </a:lnTo>
                  <a:lnTo>
                    <a:pt x="10796" y="124338"/>
                  </a:lnTo>
                  <a:lnTo>
                    <a:pt x="10707" y="142733"/>
                  </a:lnTo>
                  <a:lnTo>
                    <a:pt x="10648" y="161916"/>
                  </a:lnTo>
                  <a:lnTo>
                    <a:pt x="10608" y="181338"/>
                  </a:lnTo>
                  <a:lnTo>
                    <a:pt x="10582" y="200217"/>
                  </a:lnTo>
                  <a:lnTo>
                    <a:pt x="10565" y="218178"/>
                  </a:lnTo>
                  <a:lnTo>
                    <a:pt x="10553" y="235526"/>
                  </a:lnTo>
                  <a:lnTo>
                    <a:pt x="10544" y="253014"/>
                  </a:lnTo>
                  <a:lnTo>
                    <a:pt x="10539" y="271078"/>
                  </a:lnTo>
                  <a:lnTo>
                    <a:pt x="10535" y="289654"/>
                  </a:lnTo>
                  <a:lnTo>
                    <a:pt x="10533" y="308365"/>
                  </a:lnTo>
                  <a:lnTo>
                    <a:pt x="10527" y="326944"/>
                  </a:lnTo>
                  <a:lnTo>
                    <a:pt x="10324" y="344931"/>
                  </a:lnTo>
                  <a:lnTo>
                    <a:pt x="9421" y="363580"/>
                  </a:lnTo>
                  <a:lnTo>
                    <a:pt x="6623" y="38676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80311" y="5032621"/>
              <a:ext cx="199477" cy="523226"/>
            </a:xfrm>
            <a:custGeom>
              <a:avLst/>
              <a:gdLst/>
              <a:ahLst/>
              <a:cxnLst/>
              <a:rect l="0" t="0" r="0" b="0"/>
              <a:pathLst>
                <a:path w="199477" h="523226">
                  <a:moveTo>
                    <a:pt x="126342" y="0"/>
                  </a:moveTo>
                  <a:lnTo>
                    <a:pt x="120542" y="8802"/>
                  </a:lnTo>
                  <a:lnTo>
                    <a:pt x="115617" y="17149"/>
                  </a:lnTo>
                  <a:lnTo>
                    <a:pt x="111114" y="25847"/>
                  </a:lnTo>
                  <a:lnTo>
                    <a:pt x="106893" y="34968"/>
                  </a:lnTo>
                  <a:lnTo>
                    <a:pt x="102880" y="44463"/>
                  </a:lnTo>
                  <a:lnTo>
                    <a:pt x="99014" y="54260"/>
                  </a:lnTo>
                  <a:lnTo>
                    <a:pt x="95088" y="64446"/>
                  </a:lnTo>
                  <a:lnTo>
                    <a:pt x="90765" y="75269"/>
                  </a:lnTo>
                  <a:lnTo>
                    <a:pt x="85890" y="86813"/>
                  </a:lnTo>
                  <a:lnTo>
                    <a:pt x="80478" y="99175"/>
                  </a:lnTo>
                  <a:lnTo>
                    <a:pt x="74621" y="112537"/>
                  </a:lnTo>
                  <a:lnTo>
                    <a:pt x="68425" y="126901"/>
                  </a:lnTo>
                  <a:lnTo>
                    <a:pt x="62147" y="142123"/>
                  </a:lnTo>
                  <a:lnTo>
                    <a:pt x="56166" y="158019"/>
                  </a:lnTo>
                  <a:lnTo>
                    <a:pt x="50665" y="174415"/>
                  </a:lnTo>
                  <a:lnTo>
                    <a:pt x="45652" y="191170"/>
                  </a:lnTo>
                  <a:lnTo>
                    <a:pt x="41050" y="208177"/>
                  </a:lnTo>
                  <a:lnTo>
                    <a:pt x="36768" y="225358"/>
                  </a:lnTo>
                  <a:lnTo>
                    <a:pt x="32721" y="242659"/>
                  </a:lnTo>
                  <a:lnTo>
                    <a:pt x="28843" y="260040"/>
                  </a:lnTo>
                  <a:lnTo>
                    <a:pt x="25083" y="277476"/>
                  </a:lnTo>
                  <a:lnTo>
                    <a:pt x="21404" y="294949"/>
                  </a:lnTo>
                  <a:lnTo>
                    <a:pt x="17780" y="312446"/>
                  </a:lnTo>
                  <a:lnTo>
                    <a:pt x="14198" y="329956"/>
                  </a:lnTo>
                  <a:lnTo>
                    <a:pt x="10809" y="347308"/>
                  </a:lnTo>
                  <a:lnTo>
                    <a:pt x="7913" y="364192"/>
                  </a:lnTo>
                  <a:lnTo>
                    <a:pt x="5635" y="380477"/>
                  </a:lnTo>
                  <a:lnTo>
                    <a:pt x="3935" y="396192"/>
                  </a:lnTo>
                  <a:lnTo>
                    <a:pt x="2712" y="411439"/>
                  </a:lnTo>
                  <a:lnTo>
                    <a:pt x="1856" y="426322"/>
                  </a:lnTo>
                  <a:lnTo>
                    <a:pt x="1434" y="440777"/>
                  </a:lnTo>
                  <a:lnTo>
                    <a:pt x="1674" y="454571"/>
                  </a:lnTo>
                  <a:lnTo>
                    <a:pt x="2659" y="467625"/>
                  </a:lnTo>
                  <a:lnTo>
                    <a:pt x="4642" y="479851"/>
                  </a:lnTo>
                  <a:lnTo>
                    <a:pt x="8109" y="491069"/>
                  </a:lnTo>
                  <a:lnTo>
                    <a:pt x="13195" y="501268"/>
                  </a:lnTo>
                  <a:lnTo>
                    <a:pt x="20053" y="510100"/>
                  </a:lnTo>
                  <a:lnTo>
                    <a:pt x="29009" y="516830"/>
                  </a:lnTo>
                  <a:lnTo>
                    <a:pt x="40032" y="521234"/>
                  </a:lnTo>
                  <a:lnTo>
                    <a:pt x="52653" y="523225"/>
                  </a:lnTo>
                  <a:lnTo>
                    <a:pt x="66180" y="522599"/>
                  </a:lnTo>
                  <a:lnTo>
                    <a:pt x="80115" y="519516"/>
                  </a:lnTo>
                  <a:lnTo>
                    <a:pt x="93875" y="514549"/>
                  </a:lnTo>
                  <a:lnTo>
                    <a:pt x="106727" y="508477"/>
                  </a:lnTo>
                  <a:lnTo>
                    <a:pt x="118366" y="501842"/>
                  </a:lnTo>
                  <a:lnTo>
                    <a:pt x="128839" y="494782"/>
                  </a:lnTo>
                  <a:lnTo>
                    <a:pt x="138350" y="487138"/>
                  </a:lnTo>
                  <a:lnTo>
                    <a:pt x="147120" y="478850"/>
                  </a:lnTo>
                  <a:lnTo>
                    <a:pt x="155183" y="469978"/>
                  </a:lnTo>
                  <a:lnTo>
                    <a:pt x="162387" y="460637"/>
                  </a:lnTo>
                  <a:lnTo>
                    <a:pt x="168725" y="450936"/>
                  </a:lnTo>
                  <a:lnTo>
                    <a:pt x="174475" y="440810"/>
                  </a:lnTo>
                  <a:lnTo>
                    <a:pt x="180104" y="430027"/>
                  </a:lnTo>
                  <a:lnTo>
                    <a:pt x="185879" y="418517"/>
                  </a:lnTo>
                  <a:lnTo>
                    <a:pt x="191403" y="406517"/>
                  </a:lnTo>
                  <a:lnTo>
                    <a:pt x="195747" y="394462"/>
                  </a:lnTo>
                  <a:lnTo>
                    <a:pt x="198476" y="382617"/>
                  </a:lnTo>
                  <a:lnTo>
                    <a:pt x="199476" y="371223"/>
                  </a:lnTo>
                  <a:lnTo>
                    <a:pt x="198700" y="360572"/>
                  </a:lnTo>
                  <a:lnTo>
                    <a:pt x="196318" y="350743"/>
                  </a:lnTo>
                  <a:lnTo>
                    <a:pt x="192464" y="341651"/>
                  </a:lnTo>
                  <a:lnTo>
                    <a:pt x="187144" y="333150"/>
                  </a:lnTo>
                  <a:lnTo>
                    <a:pt x="180498" y="325108"/>
                  </a:lnTo>
                  <a:lnTo>
                    <a:pt x="172766" y="317891"/>
                  </a:lnTo>
                  <a:lnTo>
                    <a:pt x="164208" y="312327"/>
                  </a:lnTo>
                  <a:lnTo>
                    <a:pt x="155045" y="308736"/>
                  </a:lnTo>
                  <a:lnTo>
                    <a:pt x="145452" y="306969"/>
                  </a:lnTo>
                  <a:lnTo>
                    <a:pt x="135560" y="306689"/>
                  </a:lnTo>
                  <a:lnTo>
                    <a:pt x="125467" y="307541"/>
                  </a:lnTo>
                  <a:lnTo>
                    <a:pt x="115402" y="309381"/>
                  </a:lnTo>
                  <a:lnTo>
                    <a:pt x="105716" y="312279"/>
                  </a:lnTo>
                  <a:lnTo>
                    <a:pt x="96572" y="316185"/>
                  </a:lnTo>
                  <a:lnTo>
                    <a:pt x="87956" y="320941"/>
                  </a:lnTo>
                  <a:lnTo>
                    <a:pt x="79783" y="326357"/>
                  </a:lnTo>
                  <a:lnTo>
                    <a:pt x="71949" y="332261"/>
                  </a:lnTo>
                  <a:lnTo>
                    <a:pt x="64365" y="338513"/>
                  </a:lnTo>
                  <a:lnTo>
                    <a:pt x="56959" y="345010"/>
                  </a:lnTo>
                  <a:lnTo>
                    <a:pt x="49676" y="351674"/>
                  </a:lnTo>
                  <a:lnTo>
                    <a:pt x="42478" y="358455"/>
                  </a:lnTo>
                  <a:lnTo>
                    <a:pt x="35339" y="365313"/>
                  </a:lnTo>
                  <a:lnTo>
                    <a:pt x="28249" y="372220"/>
                  </a:lnTo>
                  <a:lnTo>
                    <a:pt x="21497" y="379047"/>
                  </a:lnTo>
                  <a:lnTo>
                    <a:pt x="15005" y="386343"/>
                  </a:lnTo>
                  <a:lnTo>
                    <a:pt x="8202" y="39586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79263" y="4727295"/>
              <a:ext cx="1236164" cy="936861"/>
            </a:xfrm>
            <a:custGeom>
              <a:avLst/>
              <a:gdLst/>
              <a:ahLst/>
              <a:cxnLst/>
              <a:rect l="0" t="0" r="0" b="0"/>
              <a:pathLst>
                <a:path w="1236164" h="936861">
                  <a:moveTo>
                    <a:pt x="901089" y="157928"/>
                  </a:moveTo>
                  <a:lnTo>
                    <a:pt x="892221" y="152127"/>
                  </a:lnTo>
                  <a:lnTo>
                    <a:pt x="883234" y="147203"/>
                  </a:lnTo>
                  <a:lnTo>
                    <a:pt x="873243" y="142696"/>
                  </a:lnTo>
                  <a:lnTo>
                    <a:pt x="862435" y="138302"/>
                  </a:lnTo>
                  <a:lnTo>
                    <a:pt x="851272" y="133640"/>
                  </a:lnTo>
                  <a:lnTo>
                    <a:pt x="840057" y="128530"/>
                  </a:lnTo>
                  <a:lnTo>
                    <a:pt x="828600" y="123125"/>
                  </a:lnTo>
                  <a:lnTo>
                    <a:pt x="816319" y="117801"/>
                  </a:lnTo>
                  <a:lnTo>
                    <a:pt x="802942" y="112781"/>
                  </a:lnTo>
                  <a:lnTo>
                    <a:pt x="788348" y="108276"/>
                  </a:lnTo>
                  <a:lnTo>
                    <a:pt x="772409" y="104555"/>
                  </a:lnTo>
                  <a:lnTo>
                    <a:pt x="755212" y="101681"/>
                  </a:lnTo>
                  <a:lnTo>
                    <a:pt x="737460" y="99396"/>
                  </a:lnTo>
                  <a:lnTo>
                    <a:pt x="720317" y="97240"/>
                  </a:lnTo>
                  <a:lnTo>
                    <a:pt x="704374" y="94932"/>
                  </a:lnTo>
                  <a:lnTo>
                    <a:pt x="689214" y="92379"/>
                  </a:lnTo>
                  <a:lnTo>
                    <a:pt x="673742" y="89585"/>
                  </a:lnTo>
                  <a:lnTo>
                    <a:pt x="657334" y="86596"/>
                  </a:lnTo>
                  <a:lnTo>
                    <a:pt x="640194" y="83623"/>
                  </a:lnTo>
                  <a:lnTo>
                    <a:pt x="623054" y="81013"/>
                  </a:lnTo>
                  <a:lnTo>
                    <a:pt x="606374" y="78934"/>
                  </a:lnTo>
                  <a:lnTo>
                    <a:pt x="590443" y="77540"/>
                  </a:lnTo>
                  <a:lnTo>
                    <a:pt x="575525" y="77055"/>
                  </a:lnTo>
                  <a:lnTo>
                    <a:pt x="561641" y="77503"/>
                  </a:lnTo>
                  <a:lnTo>
                    <a:pt x="548489" y="78601"/>
                  </a:lnTo>
                  <a:lnTo>
                    <a:pt x="535570" y="79868"/>
                  </a:lnTo>
                  <a:lnTo>
                    <a:pt x="522572" y="81011"/>
                  </a:lnTo>
                  <a:lnTo>
                    <a:pt x="509381" y="81929"/>
                  </a:lnTo>
                  <a:lnTo>
                    <a:pt x="495985" y="82619"/>
                  </a:lnTo>
                  <a:lnTo>
                    <a:pt x="482418" y="83122"/>
                  </a:lnTo>
                  <a:lnTo>
                    <a:pt x="468883" y="83646"/>
                  </a:lnTo>
                  <a:lnTo>
                    <a:pt x="455722" y="84538"/>
                  </a:lnTo>
                  <a:lnTo>
                    <a:pt x="443091" y="85954"/>
                  </a:lnTo>
                  <a:lnTo>
                    <a:pt x="430813" y="87721"/>
                  </a:lnTo>
                  <a:lnTo>
                    <a:pt x="418495" y="89446"/>
                  </a:lnTo>
                  <a:lnTo>
                    <a:pt x="405914" y="90910"/>
                  </a:lnTo>
                  <a:lnTo>
                    <a:pt x="393175" y="92384"/>
                  </a:lnTo>
                  <a:lnTo>
                    <a:pt x="380615" y="94511"/>
                  </a:lnTo>
                  <a:lnTo>
                    <a:pt x="368418" y="97607"/>
                  </a:lnTo>
                  <a:lnTo>
                    <a:pt x="356448" y="101500"/>
                  </a:lnTo>
                  <a:lnTo>
                    <a:pt x="344345" y="105732"/>
                  </a:lnTo>
                  <a:lnTo>
                    <a:pt x="331909" y="109986"/>
                  </a:lnTo>
                  <a:lnTo>
                    <a:pt x="319269" y="114130"/>
                  </a:lnTo>
                  <a:lnTo>
                    <a:pt x="306778" y="118132"/>
                  </a:lnTo>
                  <a:lnTo>
                    <a:pt x="294626" y="122010"/>
                  </a:lnTo>
                  <a:lnTo>
                    <a:pt x="282686" y="125951"/>
                  </a:lnTo>
                  <a:lnTo>
                    <a:pt x="270604" y="130291"/>
                  </a:lnTo>
                  <a:lnTo>
                    <a:pt x="258182" y="135174"/>
                  </a:lnTo>
                  <a:lnTo>
                    <a:pt x="245551" y="140421"/>
                  </a:lnTo>
                  <a:lnTo>
                    <a:pt x="233066" y="145636"/>
                  </a:lnTo>
                  <a:lnTo>
                    <a:pt x="220923" y="150592"/>
                  </a:lnTo>
                  <a:lnTo>
                    <a:pt x="209159" y="155394"/>
                  </a:lnTo>
                  <a:lnTo>
                    <a:pt x="197726" y="160377"/>
                  </a:lnTo>
                  <a:lnTo>
                    <a:pt x="186555" y="165725"/>
                  </a:lnTo>
                  <a:lnTo>
                    <a:pt x="175577" y="171300"/>
                  </a:lnTo>
                  <a:lnTo>
                    <a:pt x="164740" y="176743"/>
                  </a:lnTo>
                  <a:lnTo>
                    <a:pt x="154005" y="181854"/>
                  </a:lnTo>
                  <a:lnTo>
                    <a:pt x="143507" y="186762"/>
                  </a:lnTo>
                  <a:lnTo>
                    <a:pt x="133530" y="191817"/>
                  </a:lnTo>
                  <a:lnTo>
                    <a:pt x="124190" y="197218"/>
                  </a:lnTo>
                  <a:lnTo>
                    <a:pt x="115444" y="202998"/>
                  </a:lnTo>
                  <a:lnTo>
                    <a:pt x="107183" y="209110"/>
                  </a:lnTo>
                  <a:lnTo>
                    <a:pt x="99291" y="215490"/>
                  </a:lnTo>
                  <a:lnTo>
                    <a:pt x="91667" y="222232"/>
                  </a:lnTo>
                  <a:lnTo>
                    <a:pt x="84235" y="229590"/>
                  </a:lnTo>
                  <a:lnTo>
                    <a:pt x="76935" y="237647"/>
                  </a:lnTo>
                  <a:lnTo>
                    <a:pt x="69726" y="246176"/>
                  </a:lnTo>
                  <a:lnTo>
                    <a:pt x="62579" y="254747"/>
                  </a:lnTo>
                  <a:lnTo>
                    <a:pt x="55474" y="263117"/>
                  </a:lnTo>
                  <a:lnTo>
                    <a:pt x="48397" y="271704"/>
                  </a:lnTo>
                  <a:lnTo>
                    <a:pt x="41339" y="281446"/>
                  </a:lnTo>
                  <a:lnTo>
                    <a:pt x="34299" y="292783"/>
                  </a:lnTo>
                  <a:lnTo>
                    <a:pt x="27436" y="305671"/>
                  </a:lnTo>
                  <a:lnTo>
                    <a:pt x="21053" y="319850"/>
                  </a:lnTo>
                  <a:lnTo>
                    <a:pt x="15284" y="335018"/>
                  </a:lnTo>
                  <a:lnTo>
                    <a:pt x="10258" y="350745"/>
                  </a:lnTo>
                  <a:lnTo>
                    <a:pt x="6182" y="366514"/>
                  </a:lnTo>
                  <a:lnTo>
                    <a:pt x="3074" y="382049"/>
                  </a:lnTo>
                  <a:lnTo>
                    <a:pt x="970" y="397596"/>
                  </a:lnTo>
                  <a:lnTo>
                    <a:pt x="0" y="413793"/>
                  </a:lnTo>
                  <a:lnTo>
                    <a:pt x="123" y="430950"/>
                  </a:lnTo>
                  <a:lnTo>
                    <a:pt x="1171" y="448901"/>
                  </a:lnTo>
                  <a:lnTo>
                    <a:pt x="2936" y="467183"/>
                  </a:lnTo>
                  <a:lnTo>
                    <a:pt x="5237" y="485479"/>
                  </a:lnTo>
                  <a:lnTo>
                    <a:pt x="8085" y="503495"/>
                  </a:lnTo>
                  <a:lnTo>
                    <a:pt x="11675" y="520890"/>
                  </a:lnTo>
                  <a:lnTo>
                    <a:pt x="16048" y="537546"/>
                  </a:lnTo>
                  <a:lnTo>
                    <a:pt x="20950" y="553357"/>
                  </a:lnTo>
                  <a:lnTo>
                    <a:pt x="25933" y="568141"/>
                  </a:lnTo>
                  <a:lnTo>
                    <a:pt x="30733" y="581915"/>
                  </a:lnTo>
                  <a:lnTo>
                    <a:pt x="35430" y="595150"/>
                  </a:lnTo>
                  <a:lnTo>
                    <a:pt x="40343" y="608652"/>
                  </a:lnTo>
                  <a:lnTo>
                    <a:pt x="45649" y="622841"/>
                  </a:lnTo>
                  <a:lnTo>
                    <a:pt x="51365" y="637306"/>
                  </a:lnTo>
                  <a:lnTo>
                    <a:pt x="57435" y="651031"/>
                  </a:lnTo>
                  <a:lnTo>
                    <a:pt x="63781" y="663483"/>
                  </a:lnTo>
                  <a:lnTo>
                    <a:pt x="70332" y="674623"/>
                  </a:lnTo>
                  <a:lnTo>
                    <a:pt x="77029" y="684640"/>
                  </a:lnTo>
                  <a:lnTo>
                    <a:pt x="83828" y="693781"/>
                  </a:lnTo>
                  <a:lnTo>
                    <a:pt x="90699" y="702277"/>
                  </a:lnTo>
                  <a:lnTo>
                    <a:pt x="97617" y="710311"/>
                  </a:lnTo>
                  <a:lnTo>
                    <a:pt x="104569" y="718021"/>
                  </a:lnTo>
                  <a:lnTo>
                    <a:pt x="111543" y="725508"/>
                  </a:lnTo>
                  <a:lnTo>
                    <a:pt x="118532" y="732843"/>
                  </a:lnTo>
                  <a:lnTo>
                    <a:pt x="125539" y="740079"/>
                  </a:lnTo>
                  <a:lnTo>
                    <a:pt x="132890" y="747413"/>
                  </a:lnTo>
                  <a:lnTo>
                    <a:pt x="141197" y="755176"/>
                  </a:lnTo>
                  <a:lnTo>
                    <a:pt x="150717" y="763512"/>
                  </a:lnTo>
                  <a:lnTo>
                    <a:pt x="161383" y="772399"/>
                  </a:lnTo>
                  <a:lnTo>
                    <a:pt x="172992" y="781743"/>
                  </a:lnTo>
                  <a:lnTo>
                    <a:pt x="185316" y="791428"/>
                  </a:lnTo>
                  <a:lnTo>
                    <a:pt x="197998" y="801033"/>
                  </a:lnTo>
                  <a:lnTo>
                    <a:pt x="210577" y="809868"/>
                  </a:lnTo>
                  <a:lnTo>
                    <a:pt x="222820" y="817629"/>
                  </a:lnTo>
                  <a:lnTo>
                    <a:pt x="235005" y="824670"/>
                  </a:lnTo>
                  <a:lnTo>
                    <a:pt x="247792" y="831779"/>
                  </a:lnTo>
                  <a:lnTo>
                    <a:pt x="261512" y="839415"/>
                  </a:lnTo>
                  <a:lnTo>
                    <a:pt x="276169" y="847530"/>
                  </a:lnTo>
                  <a:lnTo>
                    <a:pt x="291620" y="855757"/>
                  </a:lnTo>
                  <a:lnTo>
                    <a:pt x="307677" y="863846"/>
                  </a:lnTo>
                  <a:lnTo>
                    <a:pt x="323849" y="871550"/>
                  </a:lnTo>
                  <a:lnTo>
                    <a:pt x="339392" y="878563"/>
                  </a:lnTo>
                  <a:lnTo>
                    <a:pt x="353951" y="884793"/>
                  </a:lnTo>
                  <a:lnTo>
                    <a:pt x="367522" y="890314"/>
                  </a:lnTo>
                  <a:lnTo>
                    <a:pt x="380256" y="895262"/>
                  </a:lnTo>
                  <a:lnTo>
                    <a:pt x="392353" y="899780"/>
                  </a:lnTo>
                  <a:lnTo>
                    <a:pt x="404311" y="903987"/>
                  </a:lnTo>
                  <a:lnTo>
                    <a:pt x="416880" y="907972"/>
                  </a:lnTo>
                  <a:lnTo>
                    <a:pt x="430411" y="911806"/>
                  </a:lnTo>
                  <a:lnTo>
                    <a:pt x="444588" y="915534"/>
                  </a:lnTo>
                  <a:lnTo>
                    <a:pt x="458644" y="919190"/>
                  </a:lnTo>
                  <a:lnTo>
                    <a:pt x="472152" y="922794"/>
                  </a:lnTo>
                  <a:lnTo>
                    <a:pt x="485662" y="926197"/>
                  </a:lnTo>
                  <a:lnTo>
                    <a:pt x="500469" y="929102"/>
                  </a:lnTo>
                  <a:lnTo>
                    <a:pt x="517205" y="931388"/>
                  </a:lnTo>
                  <a:lnTo>
                    <a:pt x="535531" y="933092"/>
                  </a:lnTo>
                  <a:lnTo>
                    <a:pt x="554528" y="934318"/>
                  </a:lnTo>
                  <a:lnTo>
                    <a:pt x="573575" y="935181"/>
                  </a:lnTo>
                  <a:lnTo>
                    <a:pt x="592567" y="935777"/>
                  </a:lnTo>
                  <a:lnTo>
                    <a:pt x="611751" y="936186"/>
                  </a:lnTo>
                  <a:lnTo>
                    <a:pt x="631279" y="936465"/>
                  </a:lnTo>
                  <a:lnTo>
                    <a:pt x="651171" y="936653"/>
                  </a:lnTo>
                  <a:lnTo>
                    <a:pt x="671379" y="936780"/>
                  </a:lnTo>
                  <a:lnTo>
                    <a:pt x="691819" y="936860"/>
                  </a:lnTo>
                  <a:lnTo>
                    <a:pt x="711937" y="936744"/>
                  </a:lnTo>
                  <a:lnTo>
                    <a:pt x="730760" y="936134"/>
                  </a:lnTo>
                  <a:lnTo>
                    <a:pt x="747869" y="934906"/>
                  </a:lnTo>
                  <a:lnTo>
                    <a:pt x="763662" y="933097"/>
                  </a:lnTo>
                  <a:lnTo>
                    <a:pt x="779036" y="930813"/>
                  </a:lnTo>
                  <a:lnTo>
                    <a:pt x="794570" y="928164"/>
                  </a:lnTo>
                  <a:lnTo>
                    <a:pt x="810482" y="925251"/>
                  </a:lnTo>
                  <a:lnTo>
                    <a:pt x="826792" y="922150"/>
                  </a:lnTo>
                  <a:lnTo>
                    <a:pt x="843441" y="918918"/>
                  </a:lnTo>
                  <a:lnTo>
                    <a:pt x="860352" y="915596"/>
                  </a:lnTo>
                  <a:lnTo>
                    <a:pt x="877457" y="912213"/>
                  </a:lnTo>
                  <a:lnTo>
                    <a:pt x="894702" y="908789"/>
                  </a:lnTo>
                  <a:lnTo>
                    <a:pt x="912044" y="905336"/>
                  </a:lnTo>
                  <a:lnTo>
                    <a:pt x="929451" y="901865"/>
                  </a:lnTo>
                  <a:lnTo>
                    <a:pt x="946900" y="898376"/>
                  </a:lnTo>
                  <a:lnTo>
                    <a:pt x="964212" y="894711"/>
                  </a:lnTo>
                  <a:lnTo>
                    <a:pt x="981068" y="890564"/>
                  </a:lnTo>
                  <a:lnTo>
                    <a:pt x="997334" y="885814"/>
                  </a:lnTo>
                  <a:lnTo>
                    <a:pt x="1013037" y="880657"/>
                  </a:lnTo>
                  <a:lnTo>
                    <a:pt x="1028275" y="875502"/>
                  </a:lnTo>
                  <a:lnTo>
                    <a:pt x="1043149" y="870588"/>
                  </a:lnTo>
                  <a:lnTo>
                    <a:pt x="1057426" y="865814"/>
                  </a:lnTo>
                  <a:lnTo>
                    <a:pt x="1070569" y="860849"/>
                  </a:lnTo>
                  <a:lnTo>
                    <a:pt x="1082377" y="855508"/>
                  </a:lnTo>
                  <a:lnTo>
                    <a:pt x="1093122" y="849769"/>
                  </a:lnTo>
                  <a:lnTo>
                    <a:pt x="1103340" y="843684"/>
                  </a:lnTo>
                  <a:lnTo>
                    <a:pt x="1113403" y="837323"/>
                  </a:lnTo>
                  <a:lnTo>
                    <a:pt x="1123486" y="830593"/>
                  </a:lnTo>
                  <a:lnTo>
                    <a:pt x="1133648" y="823243"/>
                  </a:lnTo>
                  <a:lnTo>
                    <a:pt x="1143895" y="815183"/>
                  </a:lnTo>
                  <a:lnTo>
                    <a:pt x="1154048" y="806312"/>
                  </a:lnTo>
                  <a:lnTo>
                    <a:pt x="1163786" y="796448"/>
                  </a:lnTo>
                  <a:lnTo>
                    <a:pt x="1172962" y="785586"/>
                  </a:lnTo>
                  <a:lnTo>
                    <a:pt x="1181597" y="773868"/>
                  </a:lnTo>
                  <a:lnTo>
                    <a:pt x="1189783" y="761477"/>
                  </a:lnTo>
                  <a:lnTo>
                    <a:pt x="1197619" y="748583"/>
                  </a:lnTo>
                  <a:lnTo>
                    <a:pt x="1205034" y="735164"/>
                  </a:lnTo>
                  <a:lnTo>
                    <a:pt x="1211797" y="721017"/>
                  </a:lnTo>
                  <a:lnTo>
                    <a:pt x="1217823" y="706096"/>
                  </a:lnTo>
                  <a:lnTo>
                    <a:pt x="1223023" y="690652"/>
                  </a:lnTo>
                  <a:lnTo>
                    <a:pt x="1227219" y="675131"/>
                  </a:lnTo>
                  <a:lnTo>
                    <a:pt x="1230410" y="659793"/>
                  </a:lnTo>
                  <a:lnTo>
                    <a:pt x="1232740" y="644391"/>
                  </a:lnTo>
                  <a:lnTo>
                    <a:pt x="1234394" y="628298"/>
                  </a:lnTo>
                  <a:lnTo>
                    <a:pt x="1235543" y="611218"/>
                  </a:lnTo>
                  <a:lnTo>
                    <a:pt x="1236163" y="593492"/>
                  </a:lnTo>
                  <a:lnTo>
                    <a:pt x="1236056" y="575893"/>
                  </a:lnTo>
                  <a:lnTo>
                    <a:pt x="1235170" y="558864"/>
                  </a:lnTo>
                  <a:lnTo>
                    <a:pt x="1233592" y="542344"/>
                  </a:lnTo>
                  <a:lnTo>
                    <a:pt x="1231462" y="525959"/>
                  </a:lnTo>
                  <a:lnTo>
                    <a:pt x="1228909" y="509460"/>
                  </a:lnTo>
                  <a:lnTo>
                    <a:pt x="1225720" y="492922"/>
                  </a:lnTo>
                  <a:lnTo>
                    <a:pt x="1221368" y="476652"/>
                  </a:lnTo>
                  <a:lnTo>
                    <a:pt x="1215670" y="460815"/>
                  </a:lnTo>
                  <a:lnTo>
                    <a:pt x="1209064" y="445587"/>
                  </a:lnTo>
                  <a:lnTo>
                    <a:pt x="1202400" y="431207"/>
                  </a:lnTo>
                  <a:lnTo>
                    <a:pt x="1196174" y="417725"/>
                  </a:lnTo>
                  <a:lnTo>
                    <a:pt x="1190369" y="405198"/>
                  </a:lnTo>
                  <a:lnTo>
                    <a:pt x="1184639" y="393771"/>
                  </a:lnTo>
                  <a:lnTo>
                    <a:pt x="1178747" y="383409"/>
                  </a:lnTo>
                  <a:lnTo>
                    <a:pt x="1172621" y="373787"/>
                  </a:lnTo>
                  <a:lnTo>
                    <a:pt x="1166268" y="364398"/>
                  </a:lnTo>
                  <a:lnTo>
                    <a:pt x="1159729" y="354931"/>
                  </a:lnTo>
                  <a:lnTo>
                    <a:pt x="1153048" y="345435"/>
                  </a:lnTo>
                  <a:lnTo>
                    <a:pt x="1146262" y="336206"/>
                  </a:lnTo>
                  <a:lnTo>
                    <a:pt x="1139403" y="327399"/>
                  </a:lnTo>
                  <a:lnTo>
                    <a:pt x="1132494" y="318857"/>
                  </a:lnTo>
                  <a:lnTo>
                    <a:pt x="1125548" y="310209"/>
                  </a:lnTo>
                  <a:lnTo>
                    <a:pt x="1118574" y="301244"/>
                  </a:lnTo>
                  <a:lnTo>
                    <a:pt x="1111414" y="291916"/>
                  </a:lnTo>
                  <a:lnTo>
                    <a:pt x="1103769" y="282269"/>
                  </a:lnTo>
                  <a:lnTo>
                    <a:pt x="1095508" y="272373"/>
                  </a:lnTo>
                  <a:lnTo>
                    <a:pt x="1086499" y="262455"/>
                  </a:lnTo>
                  <a:lnTo>
                    <a:pt x="1076542" y="252878"/>
                  </a:lnTo>
                  <a:lnTo>
                    <a:pt x="1065623" y="243803"/>
                  </a:lnTo>
                  <a:lnTo>
                    <a:pt x="1054037" y="235067"/>
                  </a:lnTo>
                  <a:lnTo>
                    <a:pt x="1042267" y="226282"/>
                  </a:lnTo>
                  <a:lnTo>
                    <a:pt x="1030608" y="217224"/>
                  </a:lnTo>
                  <a:lnTo>
                    <a:pt x="1019000" y="208004"/>
                  </a:lnTo>
                  <a:lnTo>
                    <a:pt x="1007142" y="198960"/>
                  </a:lnTo>
                  <a:lnTo>
                    <a:pt x="994867" y="190278"/>
                  </a:lnTo>
                  <a:lnTo>
                    <a:pt x="982164" y="181820"/>
                  </a:lnTo>
                  <a:lnTo>
                    <a:pt x="969098" y="173227"/>
                  </a:lnTo>
                  <a:lnTo>
                    <a:pt x="955748" y="164302"/>
                  </a:lnTo>
                  <a:lnTo>
                    <a:pt x="942188" y="155174"/>
                  </a:lnTo>
                  <a:lnTo>
                    <a:pt x="928479" y="146191"/>
                  </a:lnTo>
                  <a:lnTo>
                    <a:pt x="914661" y="137555"/>
                  </a:lnTo>
                  <a:lnTo>
                    <a:pt x="900601" y="129298"/>
                  </a:lnTo>
                  <a:lnTo>
                    <a:pt x="886017" y="121372"/>
                  </a:lnTo>
                  <a:lnTo>
                    <a:pt x="870794" y="113709"/>
                  </a:lnTo>
                  <a:lnTo>
                    <a:pt x="854977" y="106241"/>
                  </a:lnTo>
                  <a:lnTo>
                    <a:pt x="838674" y="98913"/>
                  </a:lnTo>
                  <a:lnTo>
                    <a:pt x="821996" y="91683"/>
                  </a:lnTo>
                  <a:lnTo>
                    <a:pt x="804880" y="84521"/>
                  </a:lnTo>
                  <a:lnTo>
                    <a:pt x="787099" y="77406"/>
                  </a:lnTo>
                  <a:lnTo>
                    <a:pt x="768580" y="70326"/>
                  </a:lnTo>
                  <a:lnTo>
                    <a:pt x="749397" y="63436"/>
                  </a:lnTo>
                  <a:lnTo>
                    <a:pt x="729681" y="57036"/>
                  </a:lnTo>
                  <a:lnTo>
                    <a:pt x="709563" y="51251"/>
                  </a:lnTo>
                  <a:lnTo>
                    <a:pt x="689155" y="46045"/>
                  </a:lnTo>
                  <a:lnTo>
                    <a:pt x="668542" y="41313"/>
                  </a:lnTo>
                  <a:lnTo>
                    <a:pt x="647792" y="36940"/>
                  </a:lnTo>
                  <a:lnTo>
                    <a:pt x="627111" y="32663"/>
                  </a:lnTo>
                  <a:lnTo>
                    <a:pt x="606839" y="28098"/>
                  </a:lnTo>
                  <a:lnTo>
                    <a:pt x="587136" y="23066"/>
                  </a:lnTo>
                  <a:lnTo>
                    <a:pt x="568161" y="17869"/>
                  </a:lnTo>
                  <a:lnTo>
                    <a:pt x="547982" y="12670"/>
                  </a:lnTo>
                  <a:lnTo>
                    <a:pt x="521474" y="7012"/>
                  </a:lnTo>
                  <a:lnTo>
                    <a:pt x="4799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91100" y="383965"/>
            <a:ext cx="2841191" cy="588547"/>
            <a:chOff x="591100" y="383965"/>
            <a:chExt cx="2841191" cy="588547"/>
          </a:xfrm>
        </p:grpSpPr>
        <p:sp>
          <p:nvSpPr>
            <p:cNvPr id="2" name="Freeform 1"/>
            <p:cNvSpPr/>
            <p:nvPr/>
          </p:nvSpPr>
          <p:spPr>
            <a:xfrm>
              <a:off x="591100" y="431668"/>
              <a:ext cx="314351" cy="540844"/>
            </a:xfrm>
            <a:custGeom>
              <a:avLst/>
              <a:gdLst/>
              <a:ahLst/>
              <a:cxnLst/>
              <a:rect l="0" t="0" r="0" b="0"/>
              <a:pathLst>
                <a:path w="314351" h="540844">
                  <a:moveTo>
                    <a:pt x="51138" y="0"/>
                  </a:moveTo>
                  <a:lnTo>
                    <a:pt x="34349" y="63450"/>
                  </a:lnTo>
                  <a:lnTo>
                    <a:pt x="31346" y="112127"/>
                  </a:lnTo>
                  <a:lnTo>
                    <a:pt x="30456" y="170483"/>
                  </a:lnTo>
                  <a:lnTo>
                    <a:pt x="29022" y="228718"/>
                  </a:lnTo>
                  <a:lnTo>
                    <a:pt x="21770" y="290974"/>
                  </a:lnTo>
                  <a:lnTo>
                    <a:pt x="14401" y="353054"/>
                  </a:lnTo>
                  <a:lnTo>
                    <a:pt x="10086" y="414753"/>
                  </a:lnTo>
                  <a:lnTo>
                    <a:pt x="6114" y="470094"/>
                  </a:lnTo>
                  <a:lnTo>
                    <a:pt x="0" y="520757"/>
                  </a:lnTo>
                  <a:lnTo>
                    <a:pt x="4178" y="529665"/>
                  </a:lnTo>
                  <a:lnTo>
                    <a:pt x="11642" y="535604"/>
                  </a:lnTo>
                  <a:lnTo>
                    <a:pt x="21298" y="539563"/>
                  </a:lnTo>
                  <a:lnTo>
                    <a:pt x="44505" y="540843"/>
                  </a:lnTo>
                  <a:lnTo>
                    <a:pt x="97531" y="532132"/>
                  </a:lnTo>
                  <a:lnTo>
                    <a:pt x="158719" y="515724"/>
                  </a:lnTo>
                  <a:lnTo>
                    <a:pt x="219680" y="498326"/>
                  </a:lnTo>
                  <a:lnTo>
                    <a:pt x="272946" y="484306"/>
                  </a:lnTo>
                  <a:lnTo>
                    <a:pt x="31435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673823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3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383965"/>
              <a:ext cx="242156" cy="37175"/>
            </a:xfrm>
            <a:custGeom>
              <a:avLst/>
              <a:gdLst/>
              <a:ahLst/>
              <a:cxnLst/>
              <a:rect l="0" t="0" r="0" b="0"/>
              <a:pathLst>
                <a:path w="242156" h="37175">
                  <a:moveTo>
                    <a:pt x="242155" y="5589"/>
                  </a:moveTo>
                  <a:lnTo>
                    <a:pt x="225388" y="0"/>
                  </a:lnTo>
                  <a:lnTo>
                    <a:pt x="207797" y="375"/>
                  </a:lnTo>
                  <a:lnTo>
                    <a:pt x="147987" y="12138"/>
                  </a:lnTo>
                  <a:lnTo>
                    <a:pt x="86077" y="18451"/>
                  </a:lnTo>
                  <a:lnTo>
                    <a:pt x="25026" y="32802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2561" y="636172"/>
              <a:ext cx="221198" cy="247504"/>
            </a:xfrm>
            <a:custGeom>
              <a:avLst/>
              <a:gdLst/>
              <a:ahLst/>
              <a:cxnLst/>
              <a:rect l="0" t="0" r="0" b="0"/>
              <a:pathLst>
                <a:path w="221198" h="247504">
                  <a:moveTo>
                    <a:pt x="156630" y="6066"/>
                  </a:moveTo>
                  <a:lnTo>
                    <a:pt x="124178" y="0"/>
                  </a:lnTo>
                  <a:lnTo>
                    <a:pt x="72288" y="10625"/>
                  </a:lnTo>
                  <a:lnTo>
                    <a:pt x="9221" y="45379"/>
                  </a:lnTo>
                  <a:lnTo>
                    <a:pt x="3375" y="54501"/>
                  </a:lnTo>
                  <a:lnTo>
                    <a:pt x="0" y="77116"/>
                  </a:lnTo>
                  <a:lnTo>
                    <a:pt x="5417" y="85018"/>
                  </a:lnTo>
                  <a:lnTo>
                    <a:pt x="14877" y="90286"/>
                  </a:lnTo>
                  <a:lnTo>
                    <a:pt x="72929" y="106670"/>
                  </a:lnTo>
                  <a:lnTo>
                    <a:pt x="111033" y="112304"/>
                  </a:lnTo>
                  <a:lnTo>
                    <a:pt x="172289" y="134887"/>
                  </a:lnTo>
                  <a:lnTo>
                    <a:pt x="202084" y="151730"/>
                  </a:lnTo>
                  <a:lnTo>
                    <a:pt x="215046" y="167902"/>
                  </a:lnTo>
                  <a:lnTo>
                    <a:pt x="220141" y="177127"/>
                  </a:lnTo>
                  <a:lnTo>
                    <a:pt x="221197" y="186787"/>
                  </a:lnTo>
                  <a:lnTo>
                    <a:pt x="216132" y="206879"/>
                  </a:lnTo>
                  <a:lnTo>
                    <a:pt x="202963" y="221268"/>
                  </a:lnTo>
                  <a:lnTo>
                    <a:pt x="172698" y="235946"/>
                  </a:lnTo>
                  <a:lnTo>
                    <a:pt x="134095" y="244584"/>
                  </a:lnTo>
                  <a:lnTo>
                    <a:pt x="79129" y="247503"/>
                  </a:lnTo>
                  <a:lnTo>
                    <a:pt x="26885" y="239794"/>
                  </a:lnTo>
                  <a:lnTo>
                    <a:pt x="9231" y="237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482" y="431668"/>
              <a:ext cx="20866" cy="452726"/>
            </a:xfrm>
            <a:custGeom>
              <a:avLst/>
              <a:gdLst/>
              <a:ahLst/>
              <a:cxnLst/>
              <a:rect l="0" t="0" r="0" b="0"/>
              <a:pathLst>
                <a:path w="20866" h="452726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4" y="204883"/>
                  </a:lnTo>
                  <a:lnTo>
                    <a:pt x="8158" y="264647"/>
                  </a:lnTo>
                  <a:lnTo>
                    <a:pt x="12810" y="317450"/>
                  </a:lnTo>
                  <a:lnTo>
                    <a:pt x="19274" y="377911"/>
                  </a:lnTo>
                  <a:lnTo>
                    <a:pt x="20655" y="439638"/>
                  </a:lnTo>
                  <a:lnTo>
                    <a:pt x="20865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600124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6" y="14654"/>
                  </a:lnTo>
                  <a:lnTo>
                    <a:pt x="71179" y="31667"/>
                  </a:lnTo>
                  <a:lnTo>
                    <a:pt x="10062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8217" y="71593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48931"/>
                  </a:lnTo>
                  <a:lnTo>
                    <a:pt x="434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7689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4031" y="689516"/>
              <a:ext cx="273742" cy="215935"/>
            </a:xfrm>
            <a:custGeom>
              <a:avLst/>
              <a:gdLst/>
              <a:ahLst/>
              <a:cxnLst/>
              <a:rect l="0" t="0" r="0" b="0"/>
              <a:pathLst>
                <a:path w="273742" h="215935">
                  <a:moveTo>
                    <a:pt x="0" y="58007"/>
                  </a:moveTo>
                  <a:lnTo>
                    <a:pt x="8333" y="95485"/>
                  </a:lnTo>
                  <a:lnTo>
                    <a:pt x="9552" y="110929"/>
                  </a:lnTo>
                  <a:lnTo>
                    <a:pt x="13590" y="48560"/>
                  </a:lnTo>
                  <a:lnTo>
                    <a:pt x="25171" y="5578"/>
                  </a:lnTo>
                  <a:lnTo>
                    <a:pt x="31988" y="828"/>
                  </a:lnTo>
                  <a:lnTo>
                    <a:pt x="41213" y="0"/>
                  </a:lnTo>
                  <a:lnTo>
                    <a:pt x="52041" y="1788"/>
                  </a:lnTo>
                  <a:lnTo>
                    <a:pt x="60430" y="6490"/>
                  </a:lnTo>
                  <a:lnTo>
                    <a:pt x="92041" y="49013"/>
                  </a:lnTo>
                  <a:lnTo>
                    <a:pt x="118776" y="110784"/>
                  </a:lnTo>
                  <a:lnTo>
                    <a:pt x="121298" y="111909"/>
                  </a:lnTo>
                  <a:lnTo>
                    <a:pt x="135474" y="57501"/>
                  </a:lnTo>
                  <a:lnTo>
                    <a:pt x="146388" y="36725"/>
                  </a:lnTo>
                  <a:lnTo>
                    <a:pt x="156084" y="29781"/>
                  </a:lnTo>
                  <a:lnTo>
                    <a:pt x="182454" y="22065"/>
                  </a:lnTo>
                  <a:lnTo>
                    <a:pt x="192996" y="23517"/>
                  </a:lnTo>
                  <a:lnTo>
                    <a:pt x="201193" y="27995"/>
                  </a:lnTo>
                  <a:lnTo>
                    <a:pt x="214591" y="43498"/>
                  </a:lnTo>
                  <a:lnTo>
                    <a:pt x="243652" y="99366"/>
                  </a:lnTo>
                  <a:lnTo>
                    <a:pt x="259305" y="150491"/>
                  </a:lnTo>
                  <a:lnTo>
                    <a:pt x="270542" y="196292"/>
                  </a:lnTo>
                  <a:lnTo>
                    <a:pt x="273741" y="215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3892" y="716173"/>
              <a:ext cx="166564" cy="178199"/>
            </a:xfrm>
            <a:custGeom>
              <a:avLst/>
              <a:gdLst/>
              <a:ahLst/>
              <a:cxnLst/>
              <a:rect l="0" t="0" r="0" b="0"/>
              <a:pathLst>
                <a:path w="166564" h="178199">
                  <a:moveTo>
                    <a:pt x="92864" y="94521"/>
                  </a:moveTo>
                  <a:lnTo>
                    <a:pt x="98930" y="60899"/>
                  </a:lnTo>
                  <a:lnTo>
                    <a:pt x="96340" y="35904"/>
                  </a:lnTo>
                  <a:lnTo>
                    <a:pt x="85050" y="15436"/>
                  </a:lnTo>
                  <a:lnTo>
                    <a:pt x="77127" y="6703"/>
                  </a:lnTo>
                  <a:lnTo>
                    <a:pt x="68334" y="2050"/>
                  </a:lnTo>
                  <a:lnTo>
                    <a:pt x="49207" y="0"/>
                  </a:lnTo>
                  <a:lnTo>
                    <a:pt x="40362" y="3431"/>
                  </a:lnTo>
                  <a:lnTo>
                    <a:pt x="24296" y="16602"/>
                  </a:lnTo>
                  <a:lnTo>
                    <a:pt x="7687" y="49337"/>
                  </a:lnTo>
                  <a:lnTo>
                    <a:pt x="0" y="109556"/>
                  </a:lnTo>
                  <a:lnTo>
                    <a:pt x="1008" y="151098"/>
                  </a:lnTo>
                  <a:lnTo>
                    <a:pt x="9535" y="170749"/>
                  </a:lnTo>
                  <a:lnTo>
                    <a:pt x="17424" y="175755"/>
                  </a:lnTo>
                  <a:lnTo>
                    <a:pt x="38668" y="178198"/>
                  </a:lnTo>
                  <a:lnTo>
                    <a:pt x="47375" y="174872"/>
                  </a:lnTo>
                  <a:lnTo>
                    <a:pt x="60168" y="161818"/>
                  </a:lnTo>
                  <a:lnTo>
                    <a:pt x="79537" y="134738"/>
                  </a:lnTo>
                  <a:lnTo>
                    <a:pt x="86941" y="111615"/>
                  </a:lnTo>
                  <a:lnTo>
                    <a:pt x="88915" y="98898"/>
                  </a:lnTo>
                  <a:lnTo>
                    <a:pt x="91401" y="95099"/>
                  </a:lnTo>
                  <a:lnTo>
                    <a:pt x="94229" y="97246"/>
                  </a:lnTo>
                  <a:lnTo>
                    <a:pt x="112761" y="128724"/>
                  </a:lnTo>
                  <a:lnTo>
                    <a:pt x="128613" y="142088"/>
                  </a:lnTo>
                  <a:lnTo>
                    <a:pt x="151030" y="153068"/>
                  </a:lnTo>
                  <a:lnTo>
                    <a:pt x="166563" y="157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421139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1170" y="44367"/>
                  </a:lnTo>
                  <a:lnTo>
                    <a:pt x="7235" y="103093"/>
                  </a:lnTo>
                  <a:lnTo>
                    <a:pt x="10722" y="155199"/>
                  </a:lnTo>
                  <a:lnTo>
                    <a:pt x="17475" y="217431"/>
                  </a:lnTo>
                  <a:lnTo>
                    <a:pt x="19996" y="269405"/>
                  </a:lnTo>
                  <a:lnTo>
                    <a:pt x="20742" y="327049"/>
                  </a:lnTo>
                  <a:lnTo>
                    <a:pt x="20964" y="380523"/>
                  </a:lnTo>
                  <a:lnTo>
                    <a:pt x="21038" y="431748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89927" y="57906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14654"/>
                  </a:lnTo>
                  <a:lnTo>
                    <a:pt x="108308" y="28198"/>
                  </a:lnTo>
                  <a:lnTo>
                    <a:pt x="52546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0048" y="666521"/>
              <a:ext cx="179963" cy="205972"/>
            </a:xfrm>
            <a:custGeom>
              <a:avLst/>
              <a:gdLst/>
              <a:ahLst/>
              <a:cxnLst/>
              <a:rect l="0" t="0" r="0" b="0"/>
              <a:pathLst>
                <a:path w="179963" h="205972">
                  <a:moveTo>
                    <a:pt x="22034" y="91530"/>
                  </a:moveTo>
                  <a:lnTo>
                    <a:pt x="79298" y="91530"/>
                  </a:lnTo>
                  <a:lnTo>
                    <a:pt x="108316" y="89191"/>
                  </a:lnTo>
                  <a:lnTo>
                    <a:pt x="129012" y="80352"/>
                  </a:lnTo>
                  <a:lnTo>
                    <a:pt x="142889" y="65505"/>
                  </a:lnTo>
                  <a:lnTo>
                    <a:pt x="148228" y="56633"/>
                  </a:lnTo>
                  <a:lnTo>
                    <a:pt x="151040" y="37416"/>
                  </a:lnTo>
                  <a:lnTo>
                    <a:pt x="150152" y="27378"/>
                  </a:lnTo>
                  <a:lnTo>
                    <a:pt x="144881" y="19516"/>
                  </a:lnTo>
                  <a:lnTo>
                    <a:pt x="126546" y="7661"/>
                  </a:lnTo>
                  <a:lnTo>
                    <a:pt x="84326" y="0"/>
                  </a:lnTo>
                  <a:lnTo>
                    <a:pt x="61028" y="4447"/>
                  </a:lnTo>
                  <a:lnTo>
                    <a:pt x="34758" y="20104"/>
                  </a:lnTo>
                  <a:lnTo>
                    <a:pt x="19500" y="35219"/>
                  </a:lnTo>
                  <a:lnTo>
                    <a:pt x="4920" y="57534"/>
                  </a:lnTo>
                  <a:lnTo>
                    <a:pt x="0" y="86170"/>
                  </a:lnTo>
                  <a:lnTo>
                    <a:pt x="6374" y="146623"/>
                  </a:lnTo>
                  <a:lnTo>
                    <a:pt x="15464" y="169049"/>
                  </a:lnTo>
                  <a:lnTo>
                    <a:pt x="21164" y="178304"/>
                  </a:lnTo>
                  <a:lnTo>
                    <a:pt x="36855" y="191708"/>
                  </a:lnTo>
                  <a:lnTo>
                    <a:pt x="56697" y="200394"/>
                  </a:lnTo>
                  <a:lnTo>
                    <a:pt x="107564" y="205971"/>
                  </a:lnTo>
                  <a:lnTo>
                    <a:pt x="133747" y="204394"/>
                  </a:lnTo>
                  <a:lnTo>
                    <a:pt x="179962" y="186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8051" y="400082"/>
              <a:ext cx="266312" cy="515898"/>
            </a:xfrm>
            <a:custGeom>
              <a:avLst/>
              <a:gdLst/>
              <a:ahLst/>
              <a:cxnLst/>
              <a:rect l="0" t="0" r="0" b="0"/>
              <a:pathLst>
                <a:path w="266312" h="515898">
                  <a:moveTo>
                    <a:pt x="34684" y="0"/>
                  </a:moveTo>
                  <a:lnTo>
                    <a:pt x="29095" y="58617"/>
                  </a:lnTo>
                  <a:lnTo>
                    <a:pt x="23962" y="111621"/>
                  </a:lnTo>
                  <a:lnTo>
                    <a:pt x="15219" y="173493"/>
                  </a:lnTo>
                  <a:lnTo>
                    <a:pt x="13519" y="178833"/>
                  </a:lnTo>
                  <a:lnTo>
                    <a:pt x="11215" y="178884"/>
                  </a:lnTo>
                  <a:lnTo>
                    <a:pt x="8510" y="175408"/>
                  </a:lnTo>
                  <a:lnTo>
                    <a:pt x="4702" y="142570"/>
                  </a:lnTo>
                  <a:lnTo>
                    <a:pt x="11821" y="81411"/>
                  </a:lnTo>
                  <a:lnTo>
                    <a:pt x="22321" y="45569"/>
                  </a:lnTo>
                  <a:lnTo>
                    <a:pt x="33479" y="27662"/>
                  </a:lnTo>
                  <a:lnTo>
                    <a:pt x="49356" y="15024"/>
                  </a:lnTo>
                  <a:lnTo>
                    <a:pt x="58504" y="10016"/>
                  </a:lnTo>
                  <a:lnTo>
                    <a:pt x="78026" y="7571"/>
                  </a:lnTo>
                  <a:lnTo>
                    <a:pt x="97231" y="11554"/>
                  </a:lnTo>
                  <a:lnTo>
                    <a:pt x="122367" y="28120"/>
                  </a:lnTo>
                  <a:lnTo>
                    <a:pt x="141505" y="45253"/>
                  </a:lnTo>
                  <a:lnTo>
                    <a:pt x="160831" y="80219"/>
                  </a:lnTo>
                  <a:lnTo>
                    <a:pt x="177842" y="142361"/>
                  </a:lnTo>
                  <a:lnTo>
                    <a:pt x="187716" y="193610"/>
                  </a:lnTo>
                  <a:lnTo>
                    <a:pt x="191161" y="247009"/>
                  </a:lnTo>
                  <a:lnTo>
                    <a:pt x="191012" y="305595"/>
                  </a:lnTo>
                  <a:lnTo>
                    <a:pt x="184079" y="359349"/>
                  </a:lnTo>
                  <a:lnTo>
                    <a:pt x="171256" y="416907"/>
                  </a:lnTo>
                  <a:lnTo>
                    <a:pt x="151869" y="462418"/>
                  </a:lnTo>
                  <a:lnTo>
                    <a:pt x="132317" y="489003"/>
                  </a:lnTo>
                  <a:lnTo>
                    <a:pt x="106116" y="506109"/>
                  </a:lnTo>
                  <a:lnTo>
                    <a:pt x="86319" y="508427"/>
                  </a:lnTo>
                  <a:lnTo>
                    <a:pt x="45014" y="500383"/>
                  </a:lnTo>
                  <a:lnTo>
                    <a:pt x="27187" y="487945"/>
                  </a:lnTo>
                  <a:lnTo>
                    <a:pt x="12635" y="470718"/>
                  </a:lnTo>
                  <a:lnTo>
                    <a:pt x="2268" y="451364"/>
                  </a:lnTo>
                  <a:lnTo>
                    <a:pt x="0" y="427944"/>
                  </a:lnTo>
                  <a:lnTo>
                    <a:pt x="1033" y="415148"/>
                  </a:lnTo>
                  <a:lnTo>
                    <a:pt x="5231" y="405447"/>
                  </a:lnTo>
                  <a:lnTo>
                    <a:pt x="19254" y="391549"/>
                  </a:lnTo>
                  <a:lnTo>
                    <a:pt x="40305" y="384592"/>
                  </a:lnTo>
                  <a:lnTo>
                    <a:pt x="52469" y="382737"/>
                  </a:lnTo>
                  <a:lnTo>
                    <a:pt x="78464" y="386915"/>
                  </a:lnTo>
                  <a:lnTo>
                    <a:pt x="127690" y="408660"/>
                  </a:lnTo>
                  <a:lnTo>
                    <a:pt x="183393" y="449353"/>
                  </a:lnTo>
                  <a:lnTo>
                    <a:pt x="243967" y="497188"/>
                  </a:lnTo>
                  <a:lnTo>
                    <a:pt x="266311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32290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3823" y="400082"/>
            <a:ext cx="4444133" cy="726468"/>
            <a:chOff x="673823" y="400082"/>
            <a:chExt cx="4444133" cy="726468"/>
          </a:xfrm>
        </p:grpSpPr>
        <p:sp>
          <p:nvSpPr>
            <p:cNvPr id="18" name="Freeform 17"/>
            <p:cNvSpPr/>
            <p:nvPr/>
          </p:nvSpPr>
          <p:spPr>
            <a:xfrm>
              <a:off x="3863958" y="400082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9160" y="181529"/>
                  </a:lnTo>
                  <a:lnTo>
                    <a:pt x="26084" y="235501"/>
                  </a:lnTo>
                  <a:lnTo>
                    <a:pt x="35545" y="295946"/>
                  </a:lnTo>
                  <a:lnTo>
                    <a:pt x="40168" y="352720"/>
                  </a:lnTo>
                  <a:lnTo>
                    <a:pt x="41730" y="415901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5527" y="400082"/>
              <a:ext cx="207375" cy="312140"/>
            </a:xfrm>
            <a:custGeom>
              <a:avLst/>
              <a:gdLst/>
              <a:ahLst/>
              <a:cxnLst/>
              <a:rect l="0" t="0" r="0" b="0"/>
              <a:pathLst>
                <a:path w="207375" h="312140">
                  <a:moveTo>
                    <a:pt x="207374" y="221099"/>
                  </a:moveTo>
                  <a:lnTo>
                    <a:pt x="143946" y="257015"/>
                  </a:lnTo>
                  <a:lnTo>
                    <a:pt x="91527" y="285808"/>
                  </a:lnTo>
                  <a:lnTo>
                    <a:pt x="41035" y="307494"/>
                  </a:lnTo>
                  <a:lnTo>
                    <a:pt x="13733" y="312139"/>
                  </a:lnTo>
                  <a:lnTo>
                    <a:pt x="5750" y="309868"/>
                  </a:lnTo>
                  <a:lnTo>
                    <a:pt x="1598" y="304845"/>
                  </a:lnTo>
                  <a:lnTo>
                    <a:pt x="0" y="297987"/>
                  </a:lnTo>
                  <a:lnTo>
                    <a:pt x="3340" y="271566"/>
                  </a:lnTo>
                  <a:lnTo>
                    <a:pt x="21380" y="217693"/>
                  </a:lnTo>
                  <a:lnTo>
                    <a:pt x="41043" y="158685"/>
                  </a:lnTo>
                  <a:lnTo>
                    <a:pt x="56192" y="99109"/>
                  </a:lnTo>
                  <a:lnTo>
                    <a:pt x="70449" y="42281"/>
                  </a:lnTo>
                  <a:lnTo>
                    <a:pt x="810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95626" y="600124"/>
              <a:ext cx="126344" cy="126343"/>
            </a:xfrm>
            <a:custGeom>
              <a:avLst/>
              <a:gdLst/>
              <a:ahLst/>
              <a:cxnLst/>
              <a:rect l="0" t="0" r="0" b="0"/>
              <a:pathLst>
                <a:path w="126344" h="126343">
                  <a:moveTo>
                    <a:pt x="126343" y="0"/>
                  </a:moveTo>
                  <a:lnTo>
                    <a:pt x="76845" y="55087"/>
                  </a:lnTo>
                  <a:lnTo>
                    <a:pt x="28055" y="1073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5626" y="568538"/>
              <a:ext cx="147401" cy="189514"/>
            </a:xfrm>
            <a:custGeom>
              <a:avLst/>
              <a:gdLst/>
              <a:ahLst/>
              <a:cxnLst/>
              <a:rect l="0" t="0" r="0" b="0"/>
              <a:pathLst>
                <a:path w="147401" h="189514">
                  <a:moveTo>
                    <a:pt x="0" y="0"/>
                  </a:moveTo>
                  <a:lnTo>
                    <a:pt x="42662" y="58779"/>
                  </a:lnTo>
                  <a:lnTo>
                    <a:pt x="84517" y="115235"/>
                  </a:lnTo>
                  <a:lnTo>
                    <a:pt x="133563" y="174907"/>
                  </a:lnTo>
                  <a:lnTo>
                    <a:pt x="14740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417053"/>
              <a:ext cx="316962" cy="519984"/>
            </a:xfrm>
            <a:custGeom>
              <a:avLst/>
              <a:gdLst/>
              <a:ahLst/>
              <a:cxnLst/>
              <a:rect l="0" t="0" r="0" b="0"/>
              <a:pathLst>
                <a:path w="316962" h="519984">
                  <a:moveTo>
                    <a:pt x="0" y="35672"/>
                  </a:moveTo>
                  <a:lnTo>
                    <a:pt x="37478" y="27339"/>
                  </a:lnTo>
                  <a:lnTo>
                    <a:pt x="88902" y="25577"/>
                  </a:lnTo>
                  <a:lnTo>
                    <a:pt x="149748" y="16867"/>
                  </a:lnTo>
                  <a:lnTo>
                    <a:pt x="209604" y="15060"/>
                  </a:lnTo>
                  <a:lnTo>
                    <a:pt x="262112" y="6297"/>
                  </a:lnTo>
                  <a:lnTo>
                    <a:pt x="288850" y="0"/>
                  </a:lnTo>
                  <a:lnTo>
                    <a:pt x="299022" y="1362"/>
                  </a:lnTo>
                  <a:lnTo>
                    <a:pt x="306973" y="5780"/>
                  </a:lnTo>
                  <a:lnTo>
                    <a:pt x="313443" y="12234"/>
                  </a:lnTo>
                  <a:lnTo>
                    <a:pt x="316587" y="20047"/>
                  </a:lnTo>
                  <a:lnTo>
                    <a:pt x="316961" y="38086"/>
                  </a:lnTo>
                  <a:lnTo>
                    <a:pt x="301429" y="100085"/>
                  </a:lnTo>
                  <a:lnTo>
                    <a:pt x="278124" y="163131"/>
                  </a:lnTo>
                  <a:lnTo>
                    <a:pt x="263386" y="220553"/>
                  </a:lnTo>
                  <a:lnTo>
                    <a:pt x="243620" y="277562"/>
                  </a:lnTo>
                  <a:lnTo>
                    <a:pt x="224002" y="327922"/>
                  </a:lnTo>
                  <a:lnTo>
                    <a:pt x="208961" y="379888"/>
                  </a:lnTo>
                  <a:lnTo>
                    <a:pt x="194568" y="434208"/>
                  </a:lnTo>
                  <a:lnTo>
                    <a:pt x="184590" y="497105"/>
                  </a:lnTo>
                  <a:lnTo>
                    <a:pt x="178985" y="5199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3823" y="968659"/>
              <a:ext cx="4348271" cy="157891"/>
            </a:xfrm>
            <a:custGeom>
              <a:avLst/>
              <a:gdLst/>
              <a:ahLst/>
              <a:cxnLst/>
              <a:rect l="0" t="0" r="0" b="0"/>
              <a:pathLst>
                <a:path w="4348271" h="157891">
                  <a:moveTo>
                    <a:pt x="4348270" y="63133"/>
                  </a:moveTo>
                  <a:lnTo>
                    <a:pt x="4299339" y="54800"/>
                  </a:lnTo>
                  <a:lnTo>
                    <a:pt x="4251493" y="53255"/>
                  </a:lnTo>
                  <a:lnTo>
                    <a:pt x="4188514" y="47144"/>
                  </a:lnTo>
                  <a:lnTo>
                    <a:pt x="4134038" y="37989"/>
                  </a:lnTo>
                  <a:lnTo>
                    <a:pt x="4073444" y="33456"/>
                  </a:lnTo>
                  <a:lnTo>
                    <a:pt x="4028813" y="32396"/>
                  </a:lnTo>
                  <a:lnTo>
                    <a:pt x="3981681" y="31925"/>
                  </a:lnTo>
                  <a:lnTo>
                    <a:pt x="3933438" y="31715"/>
                  </a:lnTo>
                  <a:lnTo>
                    <a:pt x="3877006" y="31597"/>
                  </a:lnTo>
                  <a:lnTo>
                    <a:pt x="3816017" y="31558"/>
                  </a:lnTo>
                  <a:lnTo>
                    <a:pt x="3758909" y="31550"/>
                  </a:lnTo>
                  <a:lnTo>
                    <a:pt x="3702568" y="31548"/>
                  </a:lnTo>
                  <a:lnTo>
                    <a:pt x="3639143" y="31548"/>
                  </a:lnTo>
                  <a:lnTo>
                    <a:pt x="3577222" y="31548"/>
                  </a:lnTo>
                  <a:lnTo>
                    <a:pt x="3526316" y="31548"/>
                  </a:lnTo>
                  <a:lnTo>
                    <a:pt x="3477308" y="31548"/>
                  </a:lnTo>
                  <a:lnTo>
                    <a:pt x="3430031" y="31548"/>
                  </a:lnTo>
                  <a:lnTo>
                    <a:pt x="3378979" y="31548"/>
                  </a:lnTo>
                  <a:lnTo>
                    <a:pt x="3326807" y="28428"/>
                  </a:lnTo>
                  <a:lnTo>
                    <a:pt x="3271185" y="23215"/>
                  </a:lnTo>
                  <a:lnTo>
                    <a:pt x="3213370" y="21670"/>
                  </a:lnTo>
                  <a:lnTo>
                    <a:pt x="3159195" y="24332"/>
                  </a:lnTo>
                  <a:lnTo>
                    <a:pt x="3102979" y="26290"/>
                  </a:lnTo>
                  <a:lnTo>
                    <a:pt x="3041868" y="25701"/>
                  </a:lnTo>
                  <a:lnTo>
                    <a:pt x="2979308" y="26696"/>
                  </a:lnTo>
                  <a:lnTo>
                    <a:pt x="2916318" y="22701"/>
                  </a:lnTo>
                  <a:lnTo>
                    <a:pt x="2853201" y="21518"/>
                  </a:lnTo>
                  <a:lnTo>
                    <a:pt x="2790046" y="21167"/>
                  </a:lnTo>
                  <a:lnTo>
                    <a:pt x="2726879" y="21063"/>
                  </a:lnTo>
                  <a:lnTo>
                    <a:pt x="2683596" y="19869"/>
                  </a:lnTo>
                  <a:lnTo>
                    <a:pt x="2637064" y="15439"/>
                  </a:lnTo>
                  <a:lnTo>
                    <a:pt x="2592206" y="12690"/>
                  </a:lnTo>
                  <a:lnTo>
                    <a:pt x="2547703" y="11468"/>
                  </a:lnTo>
                  <a:lnTo>
                    <a:pt x="2500627" y="10925"/>
                  </a:lnTo>
                  <a:lnTo>
                    <a:pt x="2452409" y="10684"/>
                  </a:lnTo>
                  <a:lnTo>
                    <a:pt x="2403682" y="10577"/>
                  </a:lnTo>
                  <a:lnTo>
                    <a:pt x="2354730" y="10529"/>
                  </a:lnTo>
                  <a:lnTo>
                    <a:pt x="2305677" y="10508"/>
                  </a:lnTo>
                  <a:lnTo>
                    <a:pt x="2255410" y="9328"/>
                  </a:lnTo>
                  <a:lnTo>
                    <a:pt x="2201874" y="4905"/>
                  </a:lnTo>
                  <a:lnTo>
                    <a:pt x="2146884" y="2159"/>
                  </a:lnTo>
                  <a:lnTo>
                    <a:pt x="2090079" y="939"/>
                  </a:lnTo>
                  <a:lnTo>
                    <a:pt x="2029737" y="396"/>
                  </a:lnTo>
                  <a:lnTo>
                    <a:pt x="1970943" y="155"/>
                  </a:lnTo>
                  <a:lnTo>
                    <a:pt x="1912447" y="48"/>
                  </a:lnTo>
                  <a:lnTo>
                    <a:pt x="1851354" y="0"/>
                  </a:lnTo>
                  <a:lnTo>
                    <a:pt x="1789106" y="3099"/>
                  </a:lnTo>
                  <a:lnTo>
                    <a:pt x="1726346" y="7205"/>
                  </a:lnTo>
                  <a:lnTo>
                    <a:pt x="1663357" y="9031"/>
                  </a:lnTo>
                  <a:lnTo>
                    <a:pt x="1600267" y="9842"/>
                  </a:lnTo>
                  <a:lnTo>
                    <a:pt x="1568703" y="10058"/>
                  </a:lnTo>
                  <a:lnTo>
                    <a:pt x="1535962" y="11372"/>
                  </a:lnTo>
                  <a:lnTo>
                    <a:pt x="1502437" y="13418"/>
                  </a:lnTo>
                  <a:lnTo>
                    <a:pt x="1468388" y="15952"/>
                  </a:lnTo>
                  <a:lnTo>
                    <a:pt x="1435160" y="17641"/>
                  </a:lnTo>
                  <a:lnTo>
                    <a:pt x="1402480" y="18767"/>
                  </a:lnTo>
                  <a:lnTo>
                    <a:pt x="1370165" y="19518"/>
                  </a:lnTo>
                  <a:lnTo>
                    <a:pt x="1336923" y="20018"/>
                  </a:lnTo>
                  <a:lnTo>
                    <a:pt x="1303063" y="20352"/>
                  </a:lnTo>
                  <a:lnTo>
                    <a:pt x="1268792" y="20574"/>
                  </a:lnTo>
                  <a:lnTo>
                    <a:pt x="1234246" y="21893"/>
                  </a:lnTo>
                  <a:lnTo>
                    <a:pt x="1199517" y="23941"/>
                  </a:lnTo>
                  <a:lnTo>
                    <a:pt x="1164666" y="26477"/>
                  </a:lnTo>
                  <a:lnTo>
                    <a:pt x="1128564" y="28167"/>
                  </a:lnTo>
                  <a:lnTo>
                    <a:pt x="1091628" y="29294"/>
                  </a:lnTo>
                  <a:lnTo>
                    <a:pt x="1054135" y="30045"/>
                  </a:lnTo>
                  <a:lnTo>
                    <a:pt x="1016272" y="31716"/>
                  </a:lnTo>
                  <a:lnTo>
                    <a:pt x="978162" y="34000"/>
                  </a:lnTo>
                  <a:lnTo>
                    <a:pt x="939887" y="36692"/>
                  </a:lnTo>
                  <a:lnTo>
                    <a:pt x="901502" y="38487"/>
                  </a:lnTo>
                  <a:lnTo>
                    <a:pt x="863044" y="39683"/>
                  </a:lnTo>
                  <a:lnTo>
                    <a:pt x="824537" y="40481"/>
                  </a:lnTo>
                  <a:lnTo>
                    <a:pt x="784828" y="43352"/>
                  </a:lnTo>
                  <a:lnTo>
                    <a:pt x="744317" y="47606"/>
                  </a:lnTo>
                  <a:lnTo>
                    <a:pt x="703272" y="52782"/>
                  </a:lnTo>
                  <a:lnTo>
                    <a:pt x="661871" y="57402"/>
                  </a:lnTo>
                  <a:lnTo>
                    <a:pt x="620232" y="61652"/>
                  </a:lnTo>
                  <a:lnTo>
                    <a:pt x="578434" y="65655"/>
                  </a:lnTo>
                  <a:lnTo>
                    <a:pt x="537701" y="70664"/>
                  </a:lnTo>
                  <a:lnTo>
                    <a:pt x="497678" y="76343"/>
                  </a:lnTo>
                  <a:lnTo>
                    <a:pt x="458127" y="82468"/>
                  </a:lnTo>
                  <a:lnTo>
                    <a:pt x="418892" y="88891"/>
                  </a:lnTo>
                  <a:lnTo>
                    <a:pt x="379867" y="95513"/>
                  </a:lnTo>
                  <a:lnTo>
                    <a:pt x="340982" y="102267"/>
                  </a:lnTo>
                  <a:lnTo>
                    <a:pt x="301021" y="109110"/>
                  </a:lnTo>
                  <a:lnTo>
                    <a:pt x="260342" y="116011"/>
                  </a:lnTo>
                  <a:lnTo>
                    <a:pt x="219185" y="122952"/>
                  </a:lnTo>
                  <a:lnTo>
                    <a:pt x="182388" y="128749"/>
                  </a:lnTo>
                  <a:lnTo>
                    <a:pt x="148499" y="133783"/>
                  </a:lnTo>
                  <a:lnTo>
                    <a:pt x="89396" y="142496"/>
                  </a:lnTo>
                  <a:lnTo>
                    <a:pt x="29088" y="152809"/>
                  </a:lnTo>
                  <a:lnTo>
                    <a:pt x="0" y="157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21081" y="2105660"/>
            <a:ext cx="974941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516754" y="1168653"/>
            <a:ext cx="0" cy="51379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792768" y="1522364"/>
            <a:ext cx="2096718" cy="1481272"/>
            <a:chOff x="792768" y="1522364"/>
            <a:chExt cx="2096718" cy="1481272"/>
          </a:xfrm>
        </p:grpSpPr>
        <p:sp>
          <p:nvSpPr>
            <p:cNvPr id="27" name="Freeform 26"/>
            <p:cNvSpPr/>
            <p:nvPr/>
          </p:nvSpPr>
          <p:spPr>
            <a:xfrm>
              <a:off x="1084435" y="1547689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128" y="141374"/>
                  </a:lnTo>
                  <a:lnTo>
                    <a:pt x="38" y="201376"/>
                  </a:lnTo>
                  <a:lnTo>
                    <a:pt x="11" y="263607"/>
                  </a:lnTo>
                  <a:lnTo>
                    <a:pt x="3" y="326500"/>
                  </a:lnTo>
                  <a:lnTo>
                    <a:pt x="1" y="384000"/>
                  </a:lnTo>
                  <a:lnTo>
                    <a:pt x="0" y="44391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20918" y="1522364"/>
              <a:ext cx="353031" cy="456994"/>
            </a:xfrm>
            <a:custGeom>
              <a:avLst/>
              <a:gdLst/>
              <a:ahLst/>
              <a:cxnLst/>
              <a:rect l="0" t="0" r="0" b="0"/>
              <a:pathLst>
                <a:path w="353031" h="456994">
                  <a:moveTo>
                    <a:pt x="5589" y="109553"/>
                  </a:moveTo>
                  <a:lnTo>
                    <a:pt x="0" y="92785"/>
                  </a:lnTo>
                  <a:lnTo>
                    <a:pt x="1863" y="85506"/>
                  </a:lnTo>
                  <a:lnTo>
                    <a:pt x="33868" y="49960"/>
                  </a:lnTo>
                  <a:lnTo>
                    <a:pt x="60371" y="28855"/>
                  </a:lnTo>
                  <a:lnTo>
                    <a:pt x="116410" y="9168"/>
                  </a:lnTo>
                  <a:lnTo>
                    <a:pt x="158398" y="0"/>
                  </a:lnTo>
                  <a:lnTo>
                    <a:pt x="204620" y="6198"/>
                  </a:lnTo>
                  <a:lnTo>
                    <a:pt x="225069" y="13314"/>
                  </a:lnTo>
                  <a:lnTo>
                    <a:pt x="249735" y="31645"/>
                  </a:lnTo>
                  <a:lnTo>
                    <a:pt x="270691" y="59953"/>
                  </a:lnTo>
                  <a:lnTo>
                    <a:pt x="292693" y="118864"/>
                  </a:lnTo>
                  <a:lnTo>
                    <a:pt x="298107" y="156895"/>
                  </a:lnTo>
                  <a:lnTo>
                    <a:pt x="293135" y="180897"/>
                  </a:lnTo>
                  <a:lnTo>
                    <a:pt x="270879" y="224901"/>
                  </a:lnTo>
                  <a:lnTo>
                    <a:pt x="254517" y="239977"/>
                  </a:lnTo>
                  <a:lnTo>
                    <a:pt x="245241" y="245635"/>
                  </a:lnTo>
                  <a:lnTo>
                    <a:pt x="240226" y="255257"/>
                  </a:lnTo>
                  <a:lnTo>
                    <a:pt x="237774" y="281545"/>
                  </a:lnTo>
                  <a:lnTo>
                    <a:pt x="252968" y="336506"/>
                  </a:lnTo>
                  <a:lnTo>
                    <a:pt x="272075" y="393207"/>
                  </a:lnTo>
                  <a:lnTo>
                    <a:pt x="294708" y="427409"/>
                  </a:lnTo>
                  <a:lnTo>
                    <a:pt x="308002" y="442285"/>
                  </a:lnTo>
                  <a:lnTo>
                    <a:pt x="324828" y="450456"/>
                  </a:lnTo>
                  <a:lnTo>
                    <a:pt x="353030" y="456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23793" y="1797600"/>
              <a:ext cx="167903" cy="185429"/>
            </a:xfrm>
            <a:custGeom>
              <a:avLst/>
              <a:gdLst/>
              <a:ahLst/>
              <a:cxnLst/>
              <a:rect l="0" t="0" r="0" b="0"/>
              <a:pathLst>
                <a:path w="167903" h="185429">
                  <a:moveTo>
                    <a:pt x="87025" y="13301"/>
                  </a:moveTo>
                  <a:lnTo>
                    <a:pt x="75847" y="2123"/>
                  </a:lnTo>
                  <a:lnTo>
                    <a:pt x="69044" y="0"/>
                  </a:lnTo>
                  <a:lnTo>
                    <a:pt x="52128" y="760"/>
                  </a:lnTo>
                  <a:lnTo>
                    <a:pt x="36030" y="8117"/>
                  </a:lnTo>
                  <a:lnTo>
                    <a:pt x="28462" y="13355"/>
                  </a:lnTo>
                  <a:lnTo>
                    <a:pt x="16933" y="28533"/>
                  </a:lnTo>
                  <a:lnTo>
                    <a:pt x="0" y="72462"/>
                  </a:lnTo>
                  <a:lnTo>
                    <a:pt x="149" y="112458"/>
                  </a:lnTo>
                  <a:lnTo>
                    <a:pt x="7602" y="148356"/>
                  </a:lnTo>
                  <a:lnTo>
                    <a:pt x="14189" y="157150"/>
                  </a:lnTo>
                  <a:lnTo>
                    <a:pt x="33987" y="170041"/>
                  </a:lnTo>
                  <a:lnTo>
                    <a:pt x="71440" y="183875"/>
                  </a:lnTo>
                  <a:lnTo>
                    <a:pt x="95306" y="185428"/>
                  </a:lnTo>
                  <a:lnTo>
                    <a:pt x="117612" y="181049"/>
                  </a:lnTo>
                  <a:lnTo>
                    <a:pt x="139224" y="171304"/>
                  </a:lnTo>
                  <a:lnTo>
                    <a:pt x="154288" y="152935"/>
                  </a:lnTo>
                  <a:lnTo>
                    <a:pt x="163713" y="129173"/>
                  </a:lnTo>
                  <a:lnTo>
                    <a:pt x="167902" y="103014"/>
                  </a:lnTo>
                  <a:lnTo>
                    <a:pt x="163525" y="82030"/>
                  </a:lnTo>
                  <a:lnTo>
                    <a:pt x="147906" y="57062"/>
                  </a:lnTo>
                  <a:lnTo>
                    <a:pt x="116079" y="2766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54091" y="1810901"/>
              <a:ext cx="144980" cy="184715"/>
            </a:xfrm>
            <a:custGeom>
              <a:avLst/>
              <a:gdLst/>
              <a:ahLst/>
              <a:cxnLst/>
              <a:rect l="0" t="0" r="0" b="0"/>
              <a:pathLst>
                <a:path w="144980" h="184715">
                  <a:moveTo>
                    <a:pt x="14655" y="31586"/>
                  </a:moveTo>
                  <a:lnTo>
                    <a:pt x="0" y="81137"/>
                  </a:lnTo>
                  <a:lnTo>
                    <a:pt x="1084" y="114898"/>
                  </a:lnTo>
                  <a:lnTo>
                    <a:pt x="14403" y="147128"/>
                  </a:lnTo>
                  <a:lnTo>
                    <a:pt x="33167" y="173315"/>
                  </a:lnTo>
                  <a:lnTo>
                    <a:pt x="52908" y="182314"/>
                  </a:lnTo>
                  <a:lnTo>
                    <a:pt x="64724" y="184714"/>
                  </a:lnTo>
                  <a:lnTo>
                    <a:pt x="74940" y="183974"/>
                  </a:lnTo>
                  <a:lnTo>
                    <a:pt x="92531" y="176913"/>
                  </a:lnTo>
                  <a:lnTo>
                    <a:pt x="115588" y="159783"/>
                  </a:lnTo>
                  <a:lnTo>
                    <a:pt x="131648" y="134301"/>
                  </a:lnTo>
                  <a:lnTo>
                    <a:pt x="143816" y="104524"/>
                  </a:lnTo>
                  <a:lnTo>
                    <a:pt x="144979" y="80770"/>
                  </a:lnTo>
                  <a:lnTo>
                    <a:pt x="134285" y="18262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79316" y="1816898"/>
              <a:ext cx="210571" cy="183517"/>
            </a:xfrm>
            <a:custGeom>
              <a:avLst/>
              <a:gdLst/>
              <a:ahLst/>
              <a:cxnLst/>
              <a:rect l="0" t="0" r="0" b="0"/>
              <a:pathLst>
                <a:path w="210571" h="183517">
                  <a:moveTo>
                    <a:pt x="0" y="67703"/>
                  </a:moveTo>
                  <a:lnTo>
                    <a:pt x="16788" y="129983"/>
                  </a:lnTo>
                  <a:lnTo>
                    <a:pt x="19792" y="160895"/>
                  </a:lnTo>
                  <a:lnTo>
                    <a:pt x="29316" y="102356"/>
                  </a:lnTo>
                  <a:lnTo>
                    <a:pt x="36726" y="49332"/>
                  </a:lnTo>
                  <a:lnTo>
                    <a:pt x="51696" y="15856"/>
                  </a:lnTo>
                  <a:lnTo>
                    <a:pt x="60200" y="8572"/>
                  </a:lnTo>
                  <a:lnTo>
                    <a:pt x="82127" y="478"/>
                  </a:lnTo>
                  <a:lnTo>
                    <a:pt x="104351" y="0"/>
                  </a:lnTo>
                  <a:lnTo>
                    <a:pt x="124757" y="4857"/>
                  </a:lnTo>
                  <a:lnTo>
                    <a:pt x="156921" y="27039"/>
                  </a:lnTo>
                  <a:lnTo>
                    <a:pt x="170348" y="41441"/>
                  </a:lnTo>
                  <a:lnTo>
                    <a:pt x="202147" y="100925"/>
                  </a:lnTo>
                  <a:lnTo>
                    <a:pt x="208906" y="149828"/>
                  </a:lnTo>
                  <a:lnTo>
                    <a:pt x="210570" y="18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68969" y="1542617"/>
              <a:ext cx="184130" cy="478754"/>
            </a:xfrm>
            <a:custGeom>
              <a:avLst/>
              <a:gdLst/>
              <a:ahLst/>
              <a:cxnLst/>
              <a:rect l="0" t="0" r="0" b="0"/>
              <a:pathLst>
                <a:path w="184130" h="478754">
                  <a:moveTo>
                    <a:pt x="110430" y="341984"/>
                  </a:moveTo>
                  <a:lnTo>
                    <a:pt x="95775" y="298021"/>
                  </a:lnTo>
                  <a:lnTo>
                    <a:pt x="82860" y="284230"/>
                  </a:lnTo>
                  <a:lnTo>
                    <a:pt x="74502" y="278915"/>
                  </a:lnTo>
                  <a:lnTo>
                    <a:pt x="55857" y="276128"/>
                  </a:lnTo>
                  <a:lnTo>
                    <a:pt x="45972" y="277023"/>
                  </a:lnTo>
                  <a:lnTo>
                    <a:pt x="28750" y="287376"/>
                  </a:lnTo>
                  <a:lnTo>
                    <a:pt x="20881" y="295050"/>
                  </a:lnTo>
                  <a:lnTo>
                    <a:pt x="12139" y="316055"/>
                  </a:lnTo>
                  <a:lnTo>
                    <a:pt x="0" y="375267"/>
                  </a:lnTo>
                  <a:lnTo>
                    <a:pt x="5440" y="419436"/>
                  </a:lnTo>
                  <a:lnTo>
                    <a:pt x="21350" y="454620"/>
                  </a:lnTo>
                  <a:lnTo>
                    <a:pt x="34184" y="472372"/>
                  </a:lnTo>
                  <a:lnTo>
                    <a:pt x="42051" y="476873"/>
                  </a:lnTo>
                  <a:lnTo>
                    <a:pt x="60152" y="478753"/>
                  </a:lnTo>
                  <a:lnTo>
                    <a:pt x="90073" y="467646"/>
                  </a:lnTo>
                  <a:lnTo>
                    <a:pt x="115576" y="443947"/>
                  </a:lnTo>
                  <a:lnTo>
                    <a:pt x="140844" y="385855"/>
                  </a:lnTo>
                  <a:lnTo>
                    <a:pt x="147344" y="360312"/>
                  </a:lnTo>
                  <a:lnTo>
                    <a:pt x="152173" y="309980"/>
                  </a:lnTo>
                  <a:lnTo>
                    <a:pt x="160573" y="250394"/>
                  </a:lnTo>
                  <a:lnTo>
                    <a:pt x="162331" y="192403"/>
                  </a:lnTo>
                  <a:lnTo>
                    <a:pt x="159733" y="133887"/>
                  </a:lnTo>
                  <a:lnTo>
                    <a:pt x="151554" y="82624"/>
                  </a:lnTo>
                  <a:lnTo>
                    <a:pt x="138310" y="28969"/>
                  </a:lnTo>
                  <a:lnTo>
                    <a:pt x="122330" y="974"/>
                  </a:lnTo>
                  <a:lnTo>
                    <a:pt x="118363" y="0"/>
                  </a:lnTo>
                  <a:lnTo>
                    <a:pt x="115719" y="4031"/>
                  </a:lnTo>
                  <a:lnTo>
                    <a:pt x="111126" y="58010"/>
                  </a:lnTo>
                  <a:lnTo>
                    <a:pt x="110636" y="106675"/>
                  </a:lnTo>
                  <a:lnTo>
                    <a:pt x="110491" y="163858"/>
                  </a:lnTo>
                  <a:lnTo>
                    <a:pt x="110448" y="218366"/>
                  </a:lnTo>
                  <a:lnTo>
                    <a:pt x="111605" y="270391"/>
                  </a:lnTo>
                  <a:lnTo>
                    <a:pt x="121884" y="330485"/>
                  </a:lnTo>
                  <a:lnTo>
                    <a:pt x="134880" y="370162"/>
                  </a:lnTo>
                  <a:lnTo>
                    <a:pt x="148203" y="391942"/>
                  </a:lnTo>
                  <a:lnTo>
                    <a:pt x="184129" y="426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47854" y="1884601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37326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21554" y="1810767"/>
              <a:ext cx="178985" cy="200177"/>
            </a:xfrm>
            <a:custGeom>
              <a:avLst/>
              <a:gdLst/>
              <a:ahLst/>
              <a:cxnLst/>
              <a:rect l="0" t="0" r="0" b="0"/>
              <a:pathLst>
                <a:path w="178985" h="200177">
                  <a:moveTo>
                    <a:pt x="0" y="63305"/>
                  </a:moveTo>
                  <a:lnTo>
                    <a:pt x="23719" y="121922"/>
                  </a:lnTo>
                  <a:lnTo>
                    <a:pt x="36097" y="160671"/>
                  </a:lnTo>
                  <a:lnTo>
                    <a:pt x="24900" y="122762"/>
                  </a:lnTo>
                  <a:lnTo>
                    <a:pt x="23366" y="86901"/>
                  </a:lnTo>
                  <a:lnTo>
                    <a:pt x="30970" y="53529"/>
                  </a:lnTo>
                  <a:lnTo>
                    <a:pt x="53907" y="13931"/>
                  </a:lnTo>
                  <a:lnTo>
                    <a:pt x="60505" y="5822"/>
                  </a:lnTo>
                  <a:lnTo>
                    <a:pt x="68413" y="1587"/>
                  </a:lnTo>
                  <a:lnTo>
                    <a:pt x="86558" y="0"/>
                  </a:lnTo>
                  <a:lnTo>
                    <a:pt x="95140" y="3554"/>
                  </a:lnTo>
                  <a:lnTo>
                    <a:pt x="118397" y="25324"/>
                  </a:lnTo>
                  <a:lnTo>
                    <a:pt x="154296" y="79967"/>
                  </a:lnTo>
                  <a:lnTo>
                    <a:pt x="172895" y="126778"/>
                  </a:lnTo>
                  <a:lnTo>
                    <a:pt x="177782" y="173632"/>
                  </a:lnTo>
                  <a:lnTo>
                    <a:pt x="178984" y="200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00538" y="1842723"/>
              <a:ext cx="288948" cy="515661"/>
            </a:xfrm>
            <a:custGeom>
              <a:avLst/>
              <a:gdLst/>
              <a:ahLst/>
              <a:cxnLst/>
              <a:rect l="0" t="0" r="0" b="0"/>
              <a:pathLst>
                <a:path w="288948" h="515661">
                  <a:moveTo>
                    <a:pt x="210570" y="94520"/>
                  </a:moveTo>
                  <a:lnTo>
                    <a:pt x="208231" y="60898"/>
                  </a:lnTo>
                  <a:lnTo>
                    <a:pt x="193760" y="25026"/>
                  </a:lnTo>
                  <a:lnTo>
                    <a:pt x="181262" y="6702"/>
                  </a:lnTo>
                  <a:lnTo>
                    <a:pt x="172314" y="2050"/>
                  </a:lnTo>
                  <a:lnTo>
                    <a:pt x="149894" y="0"/>
                  </a:lnTo>
                  <a:lnTo>
                    <a:pt x="139704" y="3430"/>
                  </a:lnTo>
                  <a:lnTo>
                    <a:pt x="122142" y="16601"/>
                  </a:lnTo>
                  <a:lnTo>
                    <a:pt x="104691" y="43747"/>
                  </a:lnTo>
                  <a:lnTo>
                    <a:pt x="92111" y="74017"/>
                  </a:lnTo>
                  <a:lnTo>
                    <a:pt x="90851" y="94766"/>
                  </a:lnTo>
                  <a:lnTo>
                    <a:pt x="95361" y="115686"/>
                  </a:lnTo>
                  <a:lnTo>
                    <a:pt x="111054" y="146025"/>
                  </a:lnTo>
                  <a:lnTo>
                    <a:pt x="123837" y="162645"/>
                  </a:lnTo>
                  <a:lnTo>
                    <a:pt x="143556" y="171591"/>
                  </a:lnTo>
                  <a:lnTo>
                    <a:pt x="155366" y="173977"/>
                  </a:lnTo>
                  <a:lnTo>
                    <a:pt x="165579" y="173227"/>
                  </a:lnTo>
                  <a:lnTo>
                    <a:pt x="183165" y="166156"/>
                  </a:lnTo>
                  <a:lnTo>
                    <a:pt x="195661" y="152095"/>
                  </a:lnTo>
                  <a:lnTo>
                    <a:pt x="218804" y="114472"/>
                  </a:lnTo>
                  <a:lnTo>
                    <a:pt x="224248" y="111330"/>
                  </a:lnTo>
                  <a:lnTo>
                    <a:pt x="229048" y="112746"/>
                  </a:lnTo>
                  <a:lnTo>
                    <a:pt x="233417" y="117199"/>
                  </a:lnTo>
                  <a:lnTo>
                    <a:pt x="248835" y="166374"/>
                  </a:lnTo>
                  <a:lnTo>
                    <a:pt x="263146" y="226173"/>
                  </a:lnTo>
                  <a:lnTo>
                    <a:pt x="277238" y="283652"/>
                  </a:lnTo>
                  <a:lnTo>
                    <a:pt x="288947" y="344096"/>
                  </a:lnTo>
                  <a:lnTo>
                    <a:pt x="287128" y="377018"/>
                  </a:lnTo>
                  <a:lnTo>
                    <a:pt x="281496" y="390477"/>
                  </a:lnTo>
                  <a:lnTo>
                    <a:pt x="262760" y="411670"/>
                  </a:lnTo>
                  <a:lnTo>
                    <a:pt x="205368" y="437104"/>
                  </a:lnTo>
                  <a:lnTo>
                    <a:pt x="150878" y="460325"/>
                  </a:lnTo>
                  <a:lnTo>
                    <a:pt x="92875" y="481380"/>
                  </a:lnTo>
                  <a:lnTo>
                    <a:pt x="36067" y="502866"/>
                  </a:lnTo>
                  <a:lnTo>
                    <a:pt x="0" y="51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2768" y="2558425"/>
              <a:ext cx="228497" cy="445211"/>
            </a:xfrm>
            <a:custGeom>
              <a:avLst/>
              <a:gdLst/>
              <a:ahLst/>
              <a:cxnLst/>
              <a:rect l="0" t="0" r="0" b="0"/>
              <a:pathLst>
                <a:path w="228497" h="445211">
                  <a:moveTo>
                    <a:pt x="49511" y="0"/>
                  </a:moveTo>
                  <a:lnTo>
                    <a:pt x="25792" y="58616"/>
                  </a:lnTo>
                  <a:lnTo>
                    <a:pt x="12723" y="120427"/>
                  </a:lnTo>
                  <a:lnTo>
                    <a:pt x="7438" y="129417"/>
                  </a:lnTo>
                  <a:lnTo>
                    <a:pt x="3915" y="130732"/>
                  </a:lnTo>
                  <a:lnTo>
                    <a:pt x="1566" y="126929"/>
                  </a:lnTo>
                  <a:lnTo>
                    <a:pt x="0" y="119714"/>
                  </a:lnTo>
                  <a:lnTo>
                    <a:pt x="3386" y="81614"/>
                  </a:lnTo>
                  <a:lnTo>
                    <a:pt x="17387" y="44458"/>
                  </a:lnTo>
                  <a:lnTo>
                    <a:pt x="41943" y="16812"/>
                  </a:lnTo>
                  <a:lnTo>
                    <a:pt x="64475" y="7472"/>
                  </a:lnTo>
                  <a:lnTo>
                    <a:pt x="77035" y="4981"/>
                  </a:lnTo>
                  <a:lnTo>
                    <a:pt x="97229" y="8453"/>
                  </a:lnTo>
                  <a:lnTo>
                    <a:pt x="121751" y="23561"/>
                  </a:lnTo>
                  <a:lnTo>
                    <a:pt x="129257" y="29745"/>
                  </a:lnTo>
                  <a:lnTo>
                    <a:pt x="140716" y="49095"/>
                  </a:lnTo>
                  <a:lnTo>
                    <a:pt x="150624" y="86296"/>
                  </a:lnTo>
                  <a:lnTo>
                    <a:pt x="159561" y="140788"/>
                  </a:lnTo>
                  <a:lnTo>
                    <a:pt x="169206" y="188204"/>
                  </a:lnTo>
                  <a:lnTo>
                    <a:pt x="173884" y="239297"/>
                  </a:lnTo>
                  <a:lnTo>
                    <a:pt x="167059" y="293323"/>
                  </a:lnTo>
                  <a:lnTo>
                    <a:pt x="151326" y="347842"/>
                  </a:lnTo>
                  <a:lnTo>
                    <a:pt x="119244" y="408108"/>
                  </a:lnTo>
                  <a:lnTo>
                    <a:pt x="105460" y="425486"/>
                  </a:lnTo>
                  <a:lnTo>
                    <a:pt x="78957" y="442834"/>
                  </a:lnTo>
                  <a:lnTo>
                    <a:pt x="59089" y="445210"/>
                  </a:lnTo>
                  <a:lnTo>
                    <a:pt x="48877" y="444205"/>
                  </a:lnTo>
                  <a:lnTo>
                    <a:pt x="39730" y="438856"/>
                  </a:lnTo>
                  <a:lnTo>
                    <a:pt x="23327" y="420435"/>
                  </a:lnTo>
                  <a:lnTo>
                    <a:pt x="14477" y="396650"/>
                  </a:lnTo>
                  <a:lnTo>
                    <a:pt x="11714" y="371651"/>
                  </a:lnTo>
                  <a:lnTo>
                    <a:pt x="14385" y="348842"/>
                  </a:lnTo>
                  <a:lnTo>
                    <a:pt x="22591" y="330126"/>
                  </a:lnTo>
                  <a:lnTo>
                    <a:pt x="28055" y="321859"/>
                  </a:lnTo>
                  <a:lnTo>
                    <a:pt x="36377" y="316348"/>
                  </a:lnTo>
                  <a:lnTo>
                    <a:pt x="58102" y="310224"/>
                  </a:lnTo>
                  <a:lnTo>
                    <a:pt x="80235" y="313742"/>
                  </a:lnTo>
                  <a:lnTo>
                    <a:pt x="109308" y="328877"/>
                  </a:lnTo>
                  <a:lnTo>
                    <a:pt x="132739" y="351298"/>
                  </a:lnTo>
                  <a:lnTo>
                    <a:pt x="167207" y="384727"/>
                  </a:lnTo>
                  <a:lnTo>
                    <a:pt x="205471" y="404285"/>
                  </a:lnTo>
                  <a:lnTo>
                    <a:pt x="22849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94963" y="290586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52932" y="257948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0407" y="16768"/>
                  </a:lnTo>
                  <a:lnTo>
                    <a:pt x="13456" y="55141"/>
                  </a:lnTo>
                  <a:lnTo>
                    <a:pt x="16985" y="114734"/>
                  </a:lnTo>
                  <a:lnTo>
                    <a:pt x="19247" y="157448"/>
                  </a:lnTo>
                  <a:lnTo>
                    <a:pt x="17913" y="199829"/>
                  </a:lnTo>
                  <a:lnTo>
                    <a:pt x="6348" y="261980"/>
                  </a:lnTo>
                  <a:lnTo>
                    <a:pt x="1881" y="316790"/>
                  </a:lnTo>
                  <a:lnTo>
                    <a:pt x="372" y="37158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69139" y="2611067"/>
              <a:ext cx="225908" cy="208074"/>
            </a:xfrm>
            <a:custGeom>
              <a:avLst/>
              <a:gdLst/>
              <a:ahLst/>
              <a:cxnLst/>
              <a:rect l="0" t="0" r="0" b="0"/>
              <a:pathLst>
                <a:path w="225908" h="208074">
                  <a:moveTo>
                    <a:pt x="225907" y="157927"/>
                  </a:moveTo>
                  <a:lnTo>
                    <a:pt x="183215" y="161047"/>
                  </a:lnTo>
                  <a:lnTo>
                    <a:pt x="131075" y="177056"/>
                  </a:lnTo>
                  <a:lnTo>
                    <a:pt x="78498" y="202141"/>
                  </a:lnTo>
                  <a:lnTo>
                    <a:pt x="41331" y="208073"/>
                  </a:lnTo>
                  <a:lnTo>
                    <a:pt x="6271" y="204241"/>
                  </a:lnTo>
                  <a:lnTo>
                    <a:pt x="1104" y="199331"/>
                  </a:lnTo>
                  <a:lnTo>
                    <a:pt x="0" y="192549"/>
                  </a:lnTo>
                  <a:lnTo>
                    <a:pt x="5011" y="175654"/>
                  </a:lnTo>
                  <a:lnTo>
                    <a:pt x="28246" y="120314"/>
                  </a:lnTo>
                  <a:lnTo>
                    <a:pt x="46774" y="63764"/>
                  </a:lnTo>
                  <a:lnTo>
                    <a:pt x="64847" y="9411"/>
                  </a:lnTo>
                  <a:lnTo>
                    <a:pt x="679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63544" y="2758466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157927" y="0"/>
                  </a:moveTo>
                  <a:lnTo>
                    <a:pt x="104052" y="35917"/>
                  </a:lnTo>
                  <a:lnTo>
                    <a:pt x="48071" y="772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84601" y="2747937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20243" y="43963"/>
                  </a:lnTo>
                  <a:lnTo>
                    <a:pt x="63374" y="105448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42611" y="2553398"/>
              <a:ext cx="242486" cy="436696"/>
            </a:xfrm>
            <a:custGeom>
              <a:avLst/>
              <a:gdLst/>
              <a:ahLst/>
              <a:cxnLst/>
              <a:rect l="0" t="0" r="0" b="0"/>
              <a:pathLst>
                <a:path w="242486" h="436696">
                  <a:moveTo>
                    <a:pt x="0" y="26083"/>
                  </a:moveTo>
                  <a:lnTo>
                    <a:pt x="58617" y="26083"/>
                  </a:lnTo>
                  <a:lnTo>
                    <a:pt x="112791" y="17678"/>
                  </a:lnTo>
                  <a:lnTo>
                    <a:pt x="168552" y="7872"/>
                  </a:lnTo>
                  <a:lnTo>
                    <a:pt x="219038" y="0"/>
                  </a:lnTo>
                  <a:lnTo>
                    <a:pt x="227913" y="1675"/>
                  </a:lnTo>
                  <a:lnTo>
                    <a:pt x="235000" y="6302"/>
                  </a:lnTo>
                  <a:lnTo>
                    <a:pt x="240895" y="12896"/>
                  </a:lnTo>
                  <a:lnTo>
                    <a:pt x="242485" y="21971"/>
                  </a:lnTo>
                  <a:lnTo>
                    <a:pt x="227930" y="77953"/>
                  </a:lnTo>
                  <a:lnTo>
                    <a:pt x="202212" y="139600"/>
                  </a:lnTo>
                  <a:lnTo>
                    <a:pt x="175544" y="201473"/>
                  </a:lnTo>
                  <a:lnTo>
                    <a:pt x="154889" y="257237"/>
                  </a:lnTo>
                  <a:lnTo>
                    <a:pt x="120266" y="310290"/>
                  </a:lnTo>
                  <a:lnTo>
                    <a:pt x="95148" y="373518"/>
                  </a:lnTo>
                  <a:lnTo>
                    <a:pt x="73699" y="436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981184" y="1491684"/>
            <a:ext cx="3803501" cy="845194"/>
            <a:chOff x="4981184" y="1491684"/>
            <a:chExt cx="3803501" cy="845194"/>
          </a:xfrm>
        </p:grpSpPr>
        <p:sp>
          <p:nvSpPr>
            <p:cNvPr id="45" name="Freeform 44"/>
            <p:cNvSpPr/>
            <p:nvPr/>
          </p:nvSpPr>
          <p:spPr>
            <a:xfrm>
              <a:off x="4981184" y="1491684"/>
              <a:ext cx="293594" cy="501363"/>
            </a:xfrm>
            <a:custGeom>
              <a:avLst/>
              <a:gdLst/>
              <a:ahLst/>
              <a:cxnLst/>
              <a:rect l="0" t="0" r="0" b="0"/>
              <a:pathLst>
                <a:path w="293594" h="501363">
                  <a:moveTo>
                    <a:pt x="293593" y="98119"/>
                  </a:moveTo>
                  <a:lnTo>
                    <a:pt x="244095" y="38526"/>
                  </a:lnTo>
                  <a:lnTo>
                    <a:pt x="207907" y="11565"/>
                  </a:lnTo>
                  <a:lnTo>
                    <a:pt x="187660" y="1938"/>
                  </a:lnTo>
                  <a:lnTo>
                    <a:pt x="166963" y="0"/>
                  </a:lnTo>
                  <a:lnTo>
                    <a:pt x="146066" y="4208"/>
                  </a:lnTo>
                  <a:lnTo>
                    <a:pt x="93535" y="32474"/>
                  </a:lnTo>
                  <a:lnTo>
                    <a:pt x="67550" y="63980"/>
                  </a:lnTo>
                  <a:lnTo>
                    <a:pt x="37809" y="123784"/>
                  </a:lnTo>
                  <a:lnTo>
                    <a:pt x="12524" y="184990"/>
                  </a:lnTo>
                  <a:lnTo>
                    <a:pt x="2863" y="238892"/>
                  </a:lnTo>
                  <a:lnTo>
                    <a:pt x="0" y="296197"/>
                  </a:lnTo>
                  <a:lnTo>
                    <a:pt x="2271" y="353340"/>
                  </a:lnTo>
                  <a:lnTo>
                    <a:pt x="13473" y="408486"/>
                  </a:lnTo>
                  <a:lnTo>
                    <a:pt x="31610" y="448223"/>
                  </a:lnTo>
                  <a:lnTo>
                    <a:pt x="54922" y="474814"/>
                  </a:lnTo>
                  <a:lnTo>
                    <a:pt x="84055" y="494392"/>
                  </a:lnTo>
                  <a:lnTo>
                    <a:pt x="94240" y="499171"/>
                  </a:lnTo>
                  <a:lnTo>
                    <a:pt x="121154" y="501362"/>
                  </a:lnTo>
                  <a:lnTo>
                    <a:pt x="180502" y="493237"/>
                  </a:lnTo>
                  <a:lnTo>
                    <a:pt x="238897" y="480072"/>
                  </a:lnTo>
                  <a:lnTo>
                    <a:pt x="251479" y="477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40812" y="1794783"/>
              <a:ext cx="160339" cy="217875"/>
            </a:xfrm>
            <a:custGeom>
              <a:avLst/>
              <a:gdLst/>
              <a:ahLst/>
              <a:cxnLst/>
              <a:rect l="0" t="0" r="0" b="0"/>
              <a:pathLst>
                <a:path w="160339" h="217875">
                  <a:moveTo>
                    <a:pt x="123478" y="5590"/>
                  </a:moveTo>
                  <a:lnTo>
                    <a:pt x="106710" y="0"/>
                  </a:lnTo>
                  <a:lnTo>
                    <a:pt x="89119" y="376"/>
                  </a:lnTo>
                  <a:lnTo>
                    <a:pt x="69603" y="5612"/>
                  </a:lnTo>
                  <a:lnTo>
                    <a:pt x="49231" y="15738"/>
                  </a:lnTo>
                  <a:lnTo>
                    <a:pt x="23620" y="40182"/>
                  </a:lnTo>
                  <a:lnTo>
                    <a:pt x="6803" y="75241"/>
                  </a:lnTo>
                  <a:lnTo>
                    <a:pt x="0" y="120853"/>
                  </a:lnTo>
                  <a:lnTo>
                    <a:pt x="3574" y="160235"/>
                  </a:lnTo>
                  <a:lnTo>
                    <a:pt x="15205" y="183115"/>
                  </a:lnTo>
                  <a:lnTo>
                    <a:pt x="23220" y="194130"/>
                  </a:lnTo>
                  <a:lnTo>
                    <a:pt x="44604" y="209488"/>
                  </a:lnTo>
                  <a:lnTo>
                    <a:pt x="68536" y="217874"/>
                  </a:lnTo>
                  <a:lnTo>
                    <a:pt x="101739" y="216018"/>
                  </a:lnTo>
                  <a:lnTo>
                    <a:pt x="123175" y="211027"/>
                  </a:lnTo>
                  <a:lnTo>
                    <a:pt x="141280" y="198671"/>
                  </a:lnTo>
                  <a:lnTo>
                    <a:pt x="149384" y="190462"/>
                  </a:lnTo>
                  <a:lnTo>
                    <a:pt x="158388" y="165744"/>
                  </a:lnTo>
                  <a:lnTo>
                    <a:pt x="160338" y="122063"/>
                  </a:lnTo>
                  <a:lnTo>
                    <a:pt x="155068" y="94790"/>
                  </a:lnTo>
                  <a:lnTo>
                    <a:pt x="126063" y="37830"/>
                  </a:lnTo>
                  <a:lnTo>
                    <a:pt x="102421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48951" y="1915959"/>
              <a:ext cx="252252" cy="179213"/>
            </a:xfrm>
            <a:custGeom>
              <a:avLst/>
              <a:gdLst/>
              <a:ahLst/>
              <a:cxnLst/>
              <a:rect l="0" t="0" r="0" b="0"/>
              <a:pathLst>
                <a:path w="252252" h="179213">
                  <a:moveTo>
                    <a:pt x="10095" y="63398"/>
                  </a:moveTo>
                  <a:lnTo>
                    <a:pt x="1762" y="100876"/>
                  </a:lnTo>
                  <a:lnTo>
                    <a:pt x="542" y="116320"/>
                  </a:lnTo>
                  <a:lnTo>
                    <a:pt x="0" y="107586"/>
                  </a:lnTo>
                  <a:lnTo>
                    <a:pt x="8670" y="46538"/>
                  </a:lnTo>
                  <a:lnTo>
                    <a:pt x="15262" y="11999"/>
                  </a:lnTo>
                  <a:lnTo>
                    <a:pt x="21729" y="5735"/>
                  </a:lnTo>
                  <a:lnTo>
                    <a:pt x="30719" y="2729"/>
                  </a:lnTo>
                  <a:lnTo>
                    <a:pt x="41392" y="1895"/>
                  </a:lnTo>
                  <a:lnTo>
                    <a:pt x="50847" y="4849"/>
                  </a:lnTo>
                  <a:lnTo>
                    <a:pt x="67592" y="17489"/>
                  </a:lnTo>
                  <a:lnTo>
                    <a:pt x="84583" y="44336"/>
                  </a:lnTo>
                  <a:lnTo>
                    <a:pt x="97026" y="74518"/>
                  </a:lnTo>
                  <a:lnTo>
                    <a:pt x="99635" y="75491"/>
                  </a:lnTo>
                  <a:lnTo>
                    <a:pt x="115343" y="31094"/>
                  </a:lnTo>
                  <a:lnTo>
                    <a:pt x="133957" y="5603"/>
                  </a:lnTo>
                  <a:lnTo>
                    <a:pt x="142972" y="1472"/>
                  </a:lnTo>
                  <a:lnTo>
                    <a:pt x="165468" y="0"/>
                  </a:lnTo>
                  <a:lnTo>
                    <a:pt x="187944" y="9485"/>
                  </a:lnTo>
                  <a:lnTo>
                    <a:pt x="207292" y="25399"/>
                  </a:lnTo>
                  <a:lnTo>
                    <a:pt x="238994" y="80058"/>
                  </a:lnTo>
                  <a:lnTo>
                    <a:pt x="249633" y="132936"/>
                  </a:lnTo>
                  <a:lnTo>
                    <a:pt x="252251" y="179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85430" y="1831854"/>
              <a:ext cx="161217" cy="505024"/>
            </a:xfrm>
            <a:custGeom>
              <a:avLst/>
              <a:gdLst/>
              <a:ahLst/>
              <a:cxnLst/>
              <a:rect l="0" t="0" r="0" b="0"/>
              <a:pathLst>
                <a:path w="161217" h="505024">
                  <a:moveTo>
                    <a:pt x="0" y="210674"/>
                  </a:moveTo>
                  <a:lnTo>
                    <a:pt x="17958" y="274124"/>
                  </a:lnTo>
                  <a:lnTo>
                    <a:pt x="28198" y="322801"/>
                  </a:lnTo>
                  <a:lnTo>
                    <a:pt x="37471" y="379987"/>
                  </a:lnTo>
                  <a:lnTo>
                    <a:pt x="41908" y="432157"/>
                  </a:lnTo>
                  <a:lnTo>
                    <a:pt x="50175" y="485531"/>
                  </a:lnTo>
                  <a:lnTo>
                    <a:pt x="50376" y="504798"/>
                  </a:lnTo>
                  <a:lnTo>
                    <a:pt x="48792" y="505023"/>
                  </a:lnTo>
                  <a:lnTo>
                    <a:pt x="46566" y="501663"/>
                  </a:lnTo>
                  <a:lnTo>
                    <a:pt x="34588" y="445838"/>
                  </a:lnTo>
                  <a:lnTo>
                    <a:pt x="24416" y="386417"/>
                  </a:lnTo>
                  <a:lnTo>
                    <a:pt x="17481" y="341035"/>
                  </a:lnTo>
                  <a:lnTo>
                    <a:pt x="13618" y="296688"/>
                  </a:lnTo>
                  <a:lnTo>
                    <a:pt x="8324" y="241619"/>
                  </a:lnTo>
                  <a:lnTo>
                    <a:pt x="2466" y="193717"/>
                  </a:lnTo>
                  <a:lnTo>
                    <a:pt x="731" y="135070"/>
                  </a:lnTo>
                  <a:lnTo>
                    <a:pt x="3336" y="79478"/>
                  </a:lnTo>
                  <a:lnTo>
                    <a:pt x="14697" y="24362"/>
                  </a:lnTo>
                  <a:lnTo>
                    <a:pt x="20326" y="15106"/>
                  </a:lnTo>
                  <a:lnTo>
                    <a:pt x="35940" y="1702"/>
                  </a:lnTo>
                  <a:lnTo>
                    <a:pt x="45017" y="0"/>
                  </a:lnTo>
                  <a:lnTo>
                    <a:pt x="64461" y="4347"/>
                  </a:lnTo>
                  <a:lnTo>
                    <a:pt x="95139" y="19949"/>
                  </a:lnTo>
                  <a:lnTo>
                    <a:pt x="128540" y="54587"/>
                  </a:lnTo>
                  <a:lnTo>
                    <a:pt x="154549" y="95224"/>
                  </a:lnTo>
                  <a:lnTo>
                    <a:pt x="159185" y="105632"/>
                  </a:lnTo>
                  <a:lnTo>
                    <a:pt x="161216" y="126554"/>
                  </a:lnTo>
                  <a:lnTo>
                    <a:pt x="157049" y="147551"/>
                  </a:lnTo>
                  <a:lnTo>
                    <a:pt x="141549" y="177933"/>
                  </a:lnTo>
                  <a:lnTo>
                    <a:pt x="128811" y="194563"/>
                  </a:lnTo>
                  <a:lnTo>
                    <a:pt x="102897" y="211490"/>
                  </a:lnTo>
                  <a:lnTo>
                    <a:pt x="63171" y="221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61492" y="1882577"/>
              <a:ext cx="192436" cy="191404"/>
            </a:xfrm>
            <a:custGeom>
              <a:avLst/>
              <a:gdLst/>
              <a:ahLst/>
              <a:cxnLst/>
              <a:rect l="0" t="0" r="0" b="0"/>
              <a:pathLst>
                <a:path w="192436" h="191404">
                  <a:moveTo>
                    <a:pt x="139793" y="86252"/>
                  </a:moveTo>
                  <a:lnTo>
                    <a:pt x="130218" y="54969"/>
                  </a:lnTo>
                  <a:lnTo>
                    <a:pt x="100390" y="16564"/>
                  </a:lnTo>
                  <a:lnTo>
                    <a:pt x="74305" y="743"/>
                  </a:lnTo>
                  <a:lnTo>
                    <a:pt x="64549" y="0"/>
                  </a:lnTo>
                  <a:lnTo>
                    <a:pt x="44350" y="5413"/>
                  </a:lnTo>
                  <a:lnTo>
                    <a:pt x="26794" y="21858"/>
                  </a:lnTo>
                  <a:lnTo>
                    <a:pt x="6876" y="57423"/>
                  </a:lnTo>
                  <a:lnTo>
                    <a:pt x="0" y="85137"/>
                  </a:lnTo>
                  <a:lnTo>
                    <a:pt x="5118" y="144350"/>
                  </a:lnTo>
                  <a:lnTo>
                    <a:pt x="12087" y="167055"/>
                  </a:lnTo>
                  <a:lnTo>
                    <a:pt x="22983" y="184945"/>
                  </a:lnTo>
                  <a:lnTo>
                    <a:pt x="30334" y="189482"/>
                  </a:lnTo>
                  <a:lnTo>
                    <a:pt x="47861" y="191403"/>
                  </a:lnTo>
                  <a:lnTo>
                    <a:pt x="64229" y="185238"/>
                  </a:lnTo>
                  <a:lnTo>
                    <a:pt x="71870" y="180319"/>
                  </a:lnTo>
                  <a:lnTo>
                    <a:pt x="83479" y="162374"/>
                  </a:lnTo>
                  <a:lnTo>
                    <a:pt x="103044" y="106458"/>
                  </a:lnTo>
                  <a:lnTo>
                    <a:pt x="107847" y="75601"/>
                  </a:lnTo>
                  <a:lnTo>
                    <a:pt x="110307" y="75642"/>
                  </a:lnTo>
                  <a:lnTo>
                    <a:pt x="116159" y="85045"/>
                  </a:lnTo>
                  <a:lnTo>
                    <a:pt x="132568" y="116559"/>
                  </a:lnTo>
                  <a:lnTo>
                    <a:pt x="164795" y="151594"/>
                  </a:lnTo>
                  <a:lnTo>
                    <a:pt x="192435" y="170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00504" y="1600331"/>
              <a:ext cx="27124" cy="473784"/>
            </a:xfrm>
            <a:custGeom>
              <a:avLst/>
              <a:gdLst/>
              <a:ahLst/>
              <a:cxnLst/>
              <a:rect l="0" t="0" r="0" b="0"/>
              <a:pathLst>
                <a:path w="27124" h="473784">
                  <a:moveTo>
                    <a:pt x="6066" y="0"/>
                  </a:moveTo>
                  <a:lnTo>
                    <a:pt x="0" y="37132"/>
                  </a:lnTo>
                  <a:lnTo>
                    <a:pt x="3748" y="93540"/>
                  </a:lnTo>
                  <a:lnTo>
                    <a:pt x="5608" y="156301"/>
                  </a:lnTo>
                  <a:lnTo>
                    <a:pt x="5975" y="213758"/>
                  </a:lnTo>
                  <a:lnTo>
                    <a:pt x="14386" y="275894"/>
                  </a:lnTo>
                  <a:lnTo>
                    <a:pt x="15940" y="322732"/>
                  </a:lnTo>
                  <a:lnTo>
                    <a:pt x="16401" y="374825"/>
                  </a:lnTo>
                  <a:lnTo>
                    <a:pt x="22145" y="428759"/>
                  </a:lnTo>
                  <a:lnTo>
                    <a:pt x="27123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90756" y="177931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8599" y="14654"/>
                  </a:lnTo>
                  <a:lnTo>
                    <a:pt x="117958" y="31666"/>
                  </a:lnTo>
                  <a:lnTo>
                    <a:pt x="56218" y="491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64497" y="195830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5"/>
                  </a:lnTo>
                  <a:lnTo>
                    <a:pt x="7235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53969" y="177931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69782" y="1663502"/>
              <a:ext cx="186631" cy="393424"/>
            </a:xfrm>
            <a:custGeom>
              <a:avLst/>
              <a:gdLst/>
              <a:ahLst/>
              <a:cxnLst/>
              <a:rect l="0" t="0" r="0" b="0"/>
              <a:pathLst>
                <a:path w="186631" h="393424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6667"/>
                  </a:lnTo>
                  <a:lnTo>
                    <a:pt x="13456" y="220568"/>
                  </a:lnTo>
                  <a:lnTo>
                    <a:pt x="18804" y="270464"/>
                  </a:lnTo>
                  <a:lnTo>
                    <a:pt x="26202" y="329246"/>
                  </a:lnTo>
                  <a:lnTo>
                    <a:pt x="29991" y="371815"/>
                  </a:lnTo>
                  <a:lnTo>
                    <a:pt x="29353" y="376559"/>
                  </a:lnTo>
                  <a:lnTo>
                    <a:pt x="27757" y="375041"/>
                  </a:lnTo>
                  <a:lnTo>
                    <a:pt x="24035" y="360877"/>
                  </a:lnTo>
                  <a:lnTo>
                    <a:pt x="21449" y="300351"/>
                  </a:lnTo>
                  <a:lnTo>
                    <a:pt x="26763" y="264858"/>
                  </a:lnTo>
                  <a:lnTo>
                    <a:pt x="41336" y="232115"/>
                  </a:lnTo>
                  <a:lnTo>
                    <a:pt x="49784" y="226103"/>
                  </a:lnTo>
                  <a:lnTo>
                    <a:pt x="71649" y="222543"/>
                  </a:lnTo>
                  <a:lnTo>
                    <a:pt x="104678" y="227116"/>
                  </a:lnTo>
                  <a:lnTo>
                    <a:pt x="136691" y="241469"/>
                  </a:lnTo>
                  <a:lnTo>
                    <a:pt x="162814" y="260539"/>
                  </a:lnTo>
                  <a:lnTo>
                    <a:pt x="174917" y="280352"/>
                  </a:lnTo>
                  <a:lnTo>
                    <a:pt x="183026" y="304755"/>
                  </a:lnTo>
                  <a:lnTo>
                    <a:pt x="186630" y="331199"/>
                  </a:lnTo>
                  <a:lnTo>
                    <a:pt x="181993" y="352310"/>
                  </a:lnTo>
                  <a:lnTo>
                    <a:pt x="177480" y="361216"/>
                  </a:lnTo>
                  <a:lnTo>
                    <a:pt x="163108" y="374230"/>
                  </a:lnTo>
                  <a:lnTo>
                    <a:pt x="125286" y="392117"/>
                  </a:lnTo>
                  <a:lnTo>
                    <a:pt x="101696" y="393423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90880" y="1631917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0" y="0"/>
                  </a:moveTo>
                  <a:lnTo>
                    <a:pt x="3120" y="42691"/>
                  </a:lnTo>
                  <a:lnTo>
                    <a:pt x="8334" y="86349"/>
                  </a:lnTo>
                  <a:lnTo>
                    <a:pt x="12999" y="138668"/>
                  </a:lnTo>
                  <a:lnTo>
                    <a:pt x="25055" y="193377"/>
                  </a:lnTo>
                  <a:lnTo>
                    <a:pt x="31466" y="248075"/>
                  </a:lnTo>
                  <a:lnTo>
                    <a:pt x="40482" y="310308"/>
                  </a:lnTo>
                  <a:lnTo>
                    <a:pt x="50233" y="370886"/>
                  </a:lnTo>
                  <a:lnTo>
                    <a:pt x="52326" y="434322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54052" y="1858030"/>
              <a:ext cx="210571" cy="212982"/>
            </a:xfrm>
            <a:custGeom>
              <a:avLst/>
              <a:gdLst/>
              <a:ahLst/>
              <a:cxnLst/>
              <a:rect l="0" t="0" r="0" b="0"/>
              <a:pathLst>
                <a:path w="210571" h="212982">
                  <a:moveTo>
                    <a:pt x="0" y="152913"/>
                  </a:moveTo>
                  <a:lnTo>
                    <a:pt x="19150" y="136102"/>
                  </a:lnTo>
                  <a:lnTo>
                    <a:pt x="73217" y="109004"/>
                  </a:lnTo>
                  <a:lnTo>
                    <a:pt x="123158" y="78514"/>
                  </a:lnTo>
                  <a:lnTo>
                    <a:pt x="131238" y="71728"/>
                  </a:lnTo>
                  <a:lnTo>
                    <a:pt x="143336" y="51710"/>
                  </a:lnTo>
                  <a:lnTo>
                    <a:pt x="148200" y="39821"/>
                  </a:lnTo>
                  <a:lnTo>
                    <a:pt x="149103" y="29555"/>
                  </a:lnTo>
                  <a:lnTo>
                    <a:pt x="143867" y="11909"/>
                  </a:lnTo>
                  <a:lnTo>
                    <a:pt x="136855" y="6268"/>
                  </a:lnTo>
                  <a:lnTo>
                    <a:pt x="116586" y="0"/>
                  </a:lnTo>
                  <a:lnTo>
                    <a:pt x="95100" y="3453"/>
                  </a:lnTo>
                  <a:lnTo>
                    <a:pt x="66392" y="18551"/>
                  </a:lnTo>
                  <a:lnTo>
                    <a:pt x="43068" y="40962"/>
                  </a:lnTo>
                  <a:lnTo>
                    <a:pt x="35731" y="50203"/>
                  </a:lnTo>
                  <a:lnTo>
                    <a:pt x="27578" y="76068"/>
                  </a:lnTo>
                  <a:lnTo>
                    <a:pt x="26108" y="117276"/>
                  </a:lnTo>
                  <a:lnTo>
                    <a:pt x="31491" y="140584"/>
                  </a:lnTo>
                  <a:lnTo>
                    <a:pt x="47675" y="172266"/>
                  </a:lnTo>
                  <a:lnTo>
                    <a:pt x="60573" y="189200"/>
                  </a:lnTo>
                  <a:lnTo>
                    <a:pt x="80343" y="201406"/>
                  </a:lnTo>
                  <a:lnTo>
                    <a:pt x="105898" y="209560"/>
                  </a:lnTo>
                  <a:lnTo>
                    <a:pt x="151999" y="212981"/>
                  </a:lnTo>
                  <a:lnTo>
                    <a:pt x="210570" y="205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59651" y="1652974"/>
              <a:ext cx="255985" cy="400084"/>
            </a:xfrm>
            <a:custGeom>
              <a:avLst/>
              <a:gdLst/>
              <a:ahLst/>
              <a:cxnLst/>
              <a:rect l="0" t="0" r="0" b="0"/>
              <a:pathLst>
                <a:path w="255985" h="400084">
                  <a:moveTo>
                    <a:pt x="68183" y="400083"/>
                  </a:moveTo>
                  <a:lnTo>
                    <a:pt x="57004" y="388904"/>
                  </a:lnTo>
                  <a:lnTo>
                    <a:pt x="51516" y="370938"/>
                  </a:lnTo>
                  <a:lnTo>
                    <a:pt x="39299" y="308940"/>
                  </a:lnTo>
                  <a:lnTo>
                    <a:pt x="29029" y="257687"/>
                  </a:lnTo>
                  <a:lnTo>
                    <a:pt x="23826" y="208933"/>
                  </a:lnTo>
                  <a:lnTo>
                    <a:pt x="14876" y="157442"/>
                  </a:lnTo>
                  <a:lnTo>
                    <a:pt x="7934" y="105141"/>
                  </a:lnTo>
                  <a:lnTo>
                    <a:pt x="2758" y="55719"/>
                  </a:lnTo>
                  <a:lnTo>
                    <a:pt x="0" y="40655"/>
                  </a:lnTo>
                  <a:lnTo>
                    <a:pt x="501" y="32953"/>
                  </a:lnTo>
                  <a:lnTo>
                    <a:pt x="3174" y="30157"/>
                  </a:lnTo>
                  <a:lnTo>
                    <a:pt x="7296" y="30633"/>
                  </a:lnTo>
                  <a:lnTo>
                    <a:pt x="14996" y="46760"/>
                  </a:lnTo>
                  <a:lnTo>
                    <a:pt x="34186" y="106850"/>
                  </a:lnTo>
                  <a:lnTo>
                    <a:pt x="55445" y="163912"/>
                  </a:lnTo>
                  <a:lnTo>
                    <a:pt x="82147" y="220500"/>
                  </a:lnTo>
                  <a:lnTo>
                    <a:pt x="102806" y="273662"/>
                  </a:lnTo>
                  <a:lnTo>
                    <a:pt x="135336" y="329492"/>
                  </a:lnTo>
                  <a:lnTo>
                    <a:pt x="164119" y="363179"/>
                  </a:lnTo>
                  <a:lnTo>
                    <a:pt x="174254" y="371971"/>
                  </a:lnTo>
                  <a:lnTo>
                    <a:pt x="197994" y="381739"/>
                  </a:lnTo>
                  <a:lnTo>
                    <a:pt x="210876" y="384344"/>
                  </a:lnTo>
                  <a:lnTo>
                    <a:pt x="220634" y="382571"/>
                  </a:lnTo>
                  <a:lnTo>
                    <a:pt x="228308" y="377880"/>
                  </a:lnTo>
                  <a:lnTo>
                    <a:pt x="239955" y="363309"/>
                  </a:lnTo>
                  <a:lnTo>
                    <a:pt x="249031" y="345134"/>
                  </a:lnTo>
                  <a:lnTo>
                    <a:pt x="255984" y="288060"/>
                  </a:lnTo>
                  <a:lnTo>
                    <a:pt x="254238" y="226700"/>
                  </a:lnTo>
                  <a:lnTo>
                    <a:pt x="248565" y="163323"/>
                  </a:lnTo>
                  <a:lnTo>
                    <a:pt x="241992" y="109353"/>
                  </a:lnTo>
                  <a:lnTo>
                    <a:pt x="238226" y="56317"/>
                  </a:lnTo>
                  <a:lnTo>
                    <a:pt x="2366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80518" y="1895129"/>
              <a:ext cx="94757" cy="155106"/>
            </a:xfrm>
            <a:custGeom>
              <a:avLst/>
              <a:gdLst/>
              <a:ahLst/>
              <a:cxnLst/>
              <a:rect l="0" t="0" r="0" b="0"/>
              <a:pathLst>
                <a:path w="94757" h="155106">
                  <a:moveTo>
                    <a:pt x="0" y="31586"/>
                  </a:moveTo>
                  <a:lnTo>
                    <a:pt x="0" y="90202"/>
                  </a:lnTo>
                  <a:lnTo>
                    <a:pt x="5589" y="124993"/>
                  </a:lnTo>
                  <a:lnTo>
                    <a:pt x="20243" y="151939"/>
                  </a:lnTo>
                  <a:lnTo>
                    <a:pt x="26364" y="155105"/>
                  </a:lnTo>
                  <a:lnTo>
                    <a:pt x="32783" y="154876"/>
                  </a:lnTo>
                  <a:lnTo>
                    <a:pt x="47326" y="147213"/>
                  </a:lnTo>
                  <a:lnTo>
                    <a:pt x="65488" y="132108"/>
                  </a:lnTo>
                  <a:lnTo>
                    <a:pt x="79018" y="110578"/>
                  </a:lnTo>
                  <a:lnTo>
                    <a:pt x="87761" y="85410"/>
                  </a:lnTo>
                  <a:lnTo>
                    <a:pt x="93375" y="3424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48974" y="1926239"/>
              <a:ext cx="210571" cy="158404"/>
            </a:xfrm>
            <a:custGeom>
              <a:avLst/>
              <a:gdLst/>
              <a:ahLst/>
              <a:cxnLst/>
              <a:rect l="0" t="0" r="0" b="0"/>
              <a:pathLst>
                <a:path w="210571" h="158404">
                  <a:moveTo>
                    <a:pt x="0" y="21533"/>
                  </a:moveTo>
                  <a:lnTo>
                    <a:pt x="3120" y="75677"/>
                  </a:lnTo>
                  <a:lnTo>
                    <a:pt x="9553" y="135204"/>
                  </a:lnTo>
                  <a:lnTo>
                    <a:pt x="10471" y="71996"/>
                  </a:lnTo>
                  <a:lnTo>
                    <a:pt x="16107" y="17593"/>
                  </a:lnTo>
                  <a:lnTo>
                    <a:pt x="21266" y="10717"/>
                  </a:lnTo>
                  <a:lnTo>
                    <a:pt x="28216" y="8473"/>
                  </a:lnTo>
                  <a:lnTo>
                    <a:pt x="36358" y="9317"/>
                  </a:lnTo>
                  <a:lnTo>
                    <a:pt x="51644" y="19613"/>
                  </a:lnTo>
                  <a:lnTo>
                    <a:pt x="65067" y="35887"/>
                  </a:lnTo>
                  <a:lnTo>
                    <a:pt x="74932" y="54818"/>
                  </a:lnTo>
                  <a:lnTo>
                    <a:pt x="79200" y="57761"/>
                  </a:lnTo>
                  <a:lnTo>
                    <a:pt x="83216" y="56214"/>
                  </a:lnTo>
                  <a:lnTo>
                    <a:pt x="90797" y="45135"/>
                  </a:lnTo>
                  <a:lnTo>
                    <a:pt x="108316" y="12547"/>
                  </a:lnTo>
                  <a:lnTo>
                    <a:pt x="114324" y="5014"/>
                  </a:lnTo>
                  <a:lnTo>
                    <a:pt x="123009" y="1161"/>
                  </a:lnTo>
                  <a:lnTo>
                    <a:pt x="145138" y="0"/>
                  </a:lnTo>
                  <a:lnTo>
                    <a:pt x="154080" y="3668"/>
                  </a:lnTo>
                  <a:lnTo>
                    <a:pt x="167136" y="17102"/>
                  </a:lnTo>
                  <a:lnTo>
                    <a:pt x="188877" y="75902"/>
                  </a:lnTo>
                  <a:lnTo>
                    <a:pt x="205807" y="133847"/>
                  </a:lnTo>
                  <a:lnTo>
                    <a:pt x="210570" y="158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82064" y="1663502"/>
              <a:ext cx="191971" cy="388145"/>
            </a:xfrm>
            <a:custGeom>
              <a:avLst/>
              <a:gdLst/>
              <a:ahLst/>
              <a:cxnLst/>
              <a:rect l="0" t="0" r="0" b="0"/>
              <a:pathLst>
                <a:path w="191971" h="388145">
                  <a:moveTo>
                    <a:pt x="9066" y="0"/>
                  </a:moveTo>
                  <a:lnTo>
                    <a:pt x="0" y="58617"/>
                  </a:lnTo>
                  <a:lnTo>
                    <a:pt x="7232" y="121197"/>
                  </a:lnTo>
                  <a:lnTo>
                    <a:pt x="15411" y="173690"/>
                  </a:lnTo>
                  <a:lnTo>
                    <a:pt x="18354" y="232008"/>
                  </a:lnTo>
                  <a:lnTo>
                    <a:pt x="20396" y="285682"/>
                  </a:lnTo>
                  <a:lnTo>
                    <a:pt x="27854" y="346333"/>
                  </a:lnTo>
                  <a:lnTo>
                    <a:pt x="28610" y="360740"/>
                  </a:lnTo>
                  <a:lnTo>
                    <a:pt x="26775" y="366836"/>
                  </a:lnTo>
                  <a:lnTo>
                    <a:pt x="23211" y="367390"/>
                  </a:lnTo>
                  <a:lnTo>
                    <a:pt x="18496" y="364250"/>
                  </a:lnTo>
                  <a:lnTo>
                    <a:pt x="16522" y="358647"/>
                  </a:lnTo>
                  <a:lnTo>
                    <a:pt x="20339" y="296056"/>
                  </a:lnTo>
                  <a:lnTo>
                    <a:pt x="29043" y="256696"/>
                  </a:lnTo>
                  <a:lnTo>
                    <a:pt x="39782" y="233410"/>
                  </a:lnTo>
                  <a:lnTo>
                    <a:pt x="55473" y="217602"/>
                  </a:lnTo>
                  <a:lnTo>
                    <a:pt x="64570" y="211748"/>
                  </a:lnTo>
                  <a:lnTo>
                    <a:pt x="75314" y="210186"/>
                  </a:lnTo>
                  <a:lnTo>
                    <a:pt x="99731" y="214689"/>
                  </a:lnTo>
                  <a:lnTo>
                    <a:pt x="134195" y="235967"/>
                  </a:lnTo>
                  <a:lnTo>
                    <a:pt x="167706" y="267363"/>
                  </a:lnTo>
                  <a:lnTo>
                    <a:pt x="190729" y="316401"/>
                  </a:lnTo>
                  <a:lnTo>
                    <a:pt x="191970" y="337155"/>
                  </a:lnTo>
                  <a:lnTo>
                    <a:pt x="190663" y="347602"/>
                  </a:lnTo>
                  <a:lnTo>
                    <a:pt x="179853" y="365450"/>
                  </a:lnTo>
                  <a:lnTo>
                    <a:pt x="172056" y="373485"/>
                  </a:lnTo>
                  <a:lnTo>
                    <a:pt x="150917" y="382412"/>
                  </a:lnTo>
                  <a:lnTo>
                    <a:pt x="99217" y="388144"/>
                  </a:lnTo>
                  <a:lnTo>
                    <a:pt x="74869" y="382688"/>
                  </a:lnTo>
                  <a:lnTo>
                    <a:pt x="18655" y="353077"/>
                  </a:lnTo>
                  <a:lnTo>
                    <a:pt x="906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01700" y="1882031"/>
              <a:ext cx="160123" cy="174121"/>
            </a:xfrm>
            <a:custGeom>
              <a:avLst/>
              <a:gdLst/>
              <a:ahLst/>
              <a:cxnLst/>
              <a:rect l="0" t="0" r="0" b="0"/>
              <a:pathLst>
                <a:path w="160123" h="174121">
                  <a:moveTo>
                    <a:pt x="0" y="86798"/>
                  </a:moveTo>
                  <a:lnTo>
                    <a:pt x="58616" y="86798"/>
                  </a:lnTo>
                  <a:lnTo>
                    <a:pt x="111621" y="84458"/>
                  </a:lnTo>
                  <a:lnTo>
                    <a:pt x="135006" y="75619"/>
                  </a:lnTo>
                  <a:lnTo>
                    <a:pt x="150859" y="60772"/>
                  </a:lnTo>
                  <a:lnTo>
                    <a:pt x="156724" y="51900"/>
                  </a:lnTo>
                  <a:lnTo>
                    <a:pt x="160122" y="32683"/>
                  </a:lnTo>
                  <a:lnTo>
                    <a:pt x="159390" y="22645"/>
                  </a:lnTo>
                  <a:lnTo>
                    <a:pt x="155392" y="14784"/>
                  </a:lnTo>
                  <a:lnTo>
                    <a:pt x="141593" y="2929"/>
                  </a:lnTo>
                  <a:lnTo>
                    <a:pt x="120641" y="0"/>
                  </a:lnTo>
                  <a:lnTo>
                    <a:pt x="98071" y="3767"/>
                  </a:lnTo>
                  <a:lnTo>
                    <a:pt x="80241" y="13240"/>
                  </a:lnTo>
                  <a:lnTo>
                    <a:pt x="42513" y="56617"/>
                  </a:lnTo>
                  <a:lnTo>
                    <a:pt x="19705" y="97603"/>
                  </a:lnTo>
                  <a:lnTo>
                    <a:pt x="18986" y="108039"/>
                  </a:lnTo>
                  <a:lnTo>
                    <a:pt x="24425" y="128994"/>
                  </a:lnTo>
                  <a:lnTo>
                    <a:pt x="40642" y="154932"/>
                  </a:lnTo>
                  <a:lnTo>
                    <a:pt x="56668" y="166993"/>
                  </a:lnTo>
                  <a:lnTo>
                    <a:pt x="65854" y="171846"/>
                  </a:lnTo>
                  <a:lnTo>
                    <a:pt x="85420" y="174120"/>
                  </a:lnTo>
                  <a:lnTo>
                    <a:pt x="105814" y="170061"/>
                  </a:lnTo>
                  <a:lnTo>
                    <a:pt x="157926" y="149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12269" y="1866458"/>
              <a:ext cx="136872" cy="178681"/>
            </a:xfrm>
            <a:custGeom>
              <a:avLst/>
              <a:gdLst/>
              <a:ahLst/>
              <a:cxnLst/>
              <a:rect l="0" t="0" r="0" b="0"/>
              <a:pathLst>
                <a:path w="136872" h="178681">
                  <a:moveTo>
                    <a:pt x="0" y="81314"/>
                  </a:moveTo>
                  <a:lnTo>
                    <a:pt x="20244" y="139930"/>
                  </a:lnTo>
                  <a:lnTo>
                    <a:pt x="35412" y="178680"/>
                  </a:lnTo>
                  <a:lnTo>
                    <a:pt x="34066" y="173720"/>
                  </a:lnTo>
                  <a:lnTo>
                    <a:pt x="8084" y="122297"/>
                  </a:lnTo>
                  <a:lnTo>
                    <a:pt x="2395" y="85918"/>
                  </a:lnTo>
                  <a:lnTo>
                    <a:pt x="6299" y="51092"/>
                  </a:lnTo>
                  <a:lnTo>
                    <a:pt x="18008" y="32397"/>
                  </a:lnTo>
                  <a:lnTo>
                    <a:pt x="34910" y="17459"/>
                  </a:lnTo>
                  <a:lnTo>
                    <a:pt x="54121" y="6920"/>
                  </a:lnTo>
                  <a:lnTo>
                    <a:pt x="95845" y="0"/>
                  </a:lnTo>
                  <a:lnTo>
                    <a:pt x="115908" y="1500"/>
                  </a:lnTo>
                  <a:lnTo>
                    <a:pt x="136871" y="7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80725" y="1839714"/>
              <a:ext cx="203960" cy="297572"/>
            </a:xfrm>
            <a:custGeom>
              <a:avLst/>
              <a:gdLst/>
              <a:ahLst/>
              <a:cxnLst/>
              <a:rect l="0" t="0" r="0" b="0"/>
              <a:pathLst>
                <a:path w="203960" h="297572">
                  <a:moveTo>
                    <a:pt x="147399" y="13301"/>
                  </a:moveTo>
                  <a:lnTo>
                    <a:pt x="136221" y="2123"/>
                  </a:lnTo>
                  <a:lnTo>
                    <a:pt x="129418" y="0"/>
                  </a:lnTo>
                  <a:lnTo>
                    <a:pt x="112502" y="760"/>
                  </a:lnTo>
                  <a:lnTo>
                    <a:pt x="73045" y="19186"/>
                  </a:lnTo>
                  <a:lnTo>
                    <a:pt x="52351" y="31904"/>
                  </a:lnTo>
                  <a:lnTo>
                    <a:pt x="47770" y="39741"/>
                  </a:lnTo>
                  <a:lnTo>
                    <a:pt x="47055" y="48475"/>
                  </a:lnTo>
                  <a:lnTo>
                    <a:pt x="48918" y="57808"/>
                  </a:lnTo>
                  <a:lnTo>
                    <a:pt x="54839" y="65199"/>
                  </a:lnTo>
                  <a:lnTo>
                    <a:pt x="110932" y="95077"/>
                  </a:lnTo>
                  <a:lnTo>
                    <a:pt x="172967" y="127162"/>
                  </a:lnTo>
                  <a:lnTo>
                    <a:pt x="185279" y="143455"/>
                  </a:lnTo>
                  <a:lnTo>
                    <a:pt x="202714" y="182510"/>
                  </a:lnTo>
                  <a:lnTo>
                    <a:pt x="203959" y="203149"/>
                  </a:lnTo>
                  <a:lnTo>
                    <a:pt x="199443" y="222850"/>
                  </a:lnTo>
                  <a:lnTo>
                    <a:pt x="189638" y="239405"/>
                  </a:lnTo>
                  <a:lnTo>
                    <a:pt x="165373" y="261879"/>
                  </a:lnTo>
                  <a:lnTo>
                    <a:pt x="117328" y="282028"/>
                  </a:lnTo>
                  <a:lnTo>
                    <a:pt x="59657" y="294154"/>
                  </a:lnTo>
                  <a:lnTo>
                    <a:pt x="0" y="297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1039787" y="3274362"/>
            <a:ext cx="244690" cy="632639"/>
          </a:xfrm>
          <a:custGeom>
            <a:avLst/>
            <a:gdLst/>
            <a:ahLst/>
            <a:cxnLst/>
            <a:rect l="0" t="0" r="0" b="0"/>
            <a:pathLst>
              <a:path w="244690" h="632639">
                <a:moveTo>
                  <a:pt x="149933" y="0"/>
                </a:moveTo>
                <a:lnTo>
                  <a:pt x="133144" y="56215"/>
                </a:lnTo>
                <a:lnTo>
                  <a:pt x="129719" y="114786"/>
                </a:lnTo>
                <a:lnTo>
                  <a:pt x="123453" y="166174"/>
                </a:lnTo>
                <a:lnTo>
                  <a:pt x="119356" y="219695"/>
                </a:lnTo>
                <a:lnTo>
                  <a:pt x="115427" y="279140"/>
                </a:lnTo>
                <a:lnTo>
                  <a:pt x="109322" y="330960"/>
                </a:lnTo>
                <a:lnTo>
                  <a:pt x="100880" y="386256"/>
                </a:lnTo>
                <a:lnTo>
                  <a:pt x="97999" y="445359"/>
                </a:lnTo>
                <a:lnTo>
                  <a:pt x="97430" y="507423"/>
                </a:lnTo>
                <a:lnTo>
                  <a:pt x="97318" y="564742"/>
                </a:lnTo>
                <a:lnTo>
                  <a:pt x="94176" y="618005"/>
                </a:lnTo>
                <a:lnTo>
                  <a:pt x="91705" y="629593"/>
                </a:lnTo>
                <a:lnTo>
                  <a:pt x="88887" y="632638"/>
                </a:lnTo>
                <a:lnTo>
                  <a:pt x="85839" y="629989"/>
                </a:lnTo>
                <a:lnTo>
                  <a:pt x="65624" y="569659"/>
                </a:lnTo>
                <a:lnTo>
                  <a:pt x="48147" y="514874"/>
                </a:lnTo>
                <a:lnTo>
                  <a:pt x="34117" y="462359"/>
                </a:lnTo>
                <a:lnTo>
                  <a:pt x="20471" y="423994"/>
                </a:lnTo>
                <a:lnTo>
                  <a:pt x="488" y="379590"/>
                </a:lnTo>
                <a:lnTo>
                  <a:pt x="0" y="377062"/>
                </a:lnTo>
                <a:lnTo>
                  <a:pt x="12908" y="403508"/>
                </a:lnTo>
                <a:lnTo>
                  <a:pt x="37225" y="466675"/>
                </a:lnTo>
                <a:lnTo>
                  <a:pt x="61218" y="525489"/>
                </a:lnTo>
                <a:lnTo>
                  <a:pt x="73604" y="556564"/>
                </a:lnTo>
                <a:lnTo>
                  <a:pt x="85203" y="573355"/>
                </a:lnTo>
                <a:lnTo>
                  <a:pt x="93912" y="577599"/>
                </a:lnTo>
                <a:lnTo>
                  <a:pt x="116066" y="579195"/>
                </a:lnTo>
                <a:lnTo>
                  <a:pt x="149257" y="567927"/>
                </a:lnTo>
                <a:lnTo>
                  <a:pt x="207455" y="529573"/>
                </a:lnTo>
                <a:lnTo>
                  <a:pt x="244689" y="5053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919524" y="3263834"/>
            <a:ext cx="1565202" cy="1457758"/>
            <a:chOff x="919524" y="3263834"/>
            <a:chExt cx="1565202" cy="1457758"/>
          </a:xfrm>
        </p:grpSpPr>
        <p:sp>
          <p:nvSpPr>
            <p:cNvPr id="66" name="Freeform 65"/>
            <p:cNvSpPr/>
            <p:nvPr/>
          </p:nvSpPr>
          <p:spPr>
            <a:xfrm>
              <a:off x="919524" y="4131515"/>
              <a:ext cx="343896" cy="590077"/>
            </a:xfrm>
            <a:custGeom>
              <a:avLst/>
              <a:gdLst/>
              <a:ahLst/>
              <a:cxnLst/>
              <a:rect l="0" t="0" r="0" b="0"/>
              <a:pathLst>
                <a:path w="343896" h="590077">
                  <a:moveTo>
                    <a:pt x="80683" y="27241"/>
                  </a:moveTo>
                  <a:lnTo>
                    <a:pt x="53172" y="81116"/>
                  </a:lnTo>
                  <a:lnTo>
                    <a:pt x="35134" y="138277"/>
                  </a:lnTo>
                  <a:lnTo>
                    <a:pt x="19866" y="183055"/>
                  </a:lnTo>
                  <a:lnTo>
                    <a:pt x="8420" y="200217"/>
                  </a:lnTo>
                  <a:lnTo>
                    <a:pt x="4431" y="201050"/>
                  </a:lnTo>
                  <a:lnTo>
                    <a:pt x="1772" y="196926"/>
                  </a:lnTo>
                  <a:lnTo>
                    <a:pt x="0" y="189497"/>
                  </a:lnTo>
                  <a:lnTo>
                    <a:pt x="4270" y="168765"/>
                  </a:lnTo>
                  <a:lnTo>
                    <a:pt x="25343" y="112082"/>
                  </a:lnTo>
                  <a:lnTo>
                    <a:pt x="63515" y="49522"/>
                  </a:lnTo>
                  <a:lnTo>
                    <a:pt x="98280" y="10317"/>
                  </a:lnTo>
                  <a:lnTo>
                    <a:pt x="118530" y="2172"/>
                  </a:lnTo>
                  <a:lnTo>
                    <a:pt x="130480" y="0"/>
                  </a:lnTo>
                  <a:lnTo>
                    <a:pt x="149998" y="3825"/>
                  </a:lnTo>
                  <a:lnTo>
                    <a:pt x="174140" y="19133"/>
                  </a:lnTo>
                  <a:lnTo>
                    <a:pt x="181592" y="25345"/>
                  </a:lnTo>
                  <a:lnTo>
                    <a:pt x="192992" y="44726"/>
                  </a:lnTo>
                  <a:lnTo>
                    <a:pt x="213582" y="101640"/>
                  </a:lnTo>
                  <a:lnTo>
                    <a:pt x="224871" y="154414"/>
                  </a:lnTo>
                  <a:lnTo>
                    <a:pt x="227448" y="215489"/>
                  </a:lnTo>
                  <a:lnTo>
                    <a:pt x="222305" y="266552"/>
                  </a:lnTo>
                  <a:lnTo>
                    <a:pt x="218961" y="318727"/>
                  </a:lnTo>
                  <a:lnTo>
                    <a:pt x="209426" y="371948"/>
                  </a:lnTo>
                  <a:lnTo>
                    <a:pt x="192841" y="426964"/>
                  </a:lnTo>
                  <a:lnTo>
                    <a:pt x="172301" y="483038"/>
                  </a:lnTo>
                  <a:lnTo>
                    <a:pt x="146743" y="536725"/>
                  </a:lnTo>
                  <a:lnTo>
                    <a:pt x="120533" y="572823"/>
                  </a:lnTo>
                  <a:lnTo>
                    <a:pt x="97614" y="585577"/>
                  </a:lnTo>
                  <a:lnTo>
                    <a:pt x="73000" y="590076"/>
                  </a:lnTo>
                  <a:lnTo>
                    <a:pt x="50362" y="588175"/>
                  </a:lnTo>
                  <a:lnTo>
                    <a:pt x="41752" y="583691"/>
                  </a:lnTo>
                  <a:lnTo>
                    <a:pt x="29065" y="569350"/>
                  </a:lnTo>
                  <a:lnTo>
                    <a:pt x="15346" y="541545"/>
                  </a:lnTo>
                  <a:lnTo>
                    <a:pt x="9461" y="499902"/>
                  </a:lnTo>
                  <a:lnTo>
                    <a:pt x="14324" y="473619"/>
                  </a:lnTo>
                  <a:lnTo>
                    <a:pt x="30215" y="442211"/>
                  </a:lnTo>
                  <a:lnTo>
                    <a:pt x="56546" y="410637"/>
                  </a:lnTo>
                  <a:lnTo>
                    <a:pt x="65761" y="406841"/>
                  </a:lnTo>
                  <a:lnTo>
                    <a:pt x="88479" y="405742"/>
                  </a:lnTo>
                  <a:lnTo>
                    <a:pt x="127576" y="411701"/>
                  </a:lnTo>
                  <a:lnTo>
                    <a:pt x="148708" y="420770"/>
                  </a:lnTo>
                  <a:lnTo>
                    <a:pt x="204331" y="467592"/>
                  </a:lnTo>
                  <a:lnTo>
                    <a:pt x="264242" y="524348"/>
                  </a:lnTo>
                  <a:lnTo>
                    <a:pt x="282757" y="534007"/>
                  </a:lnTo>
                  <a:lnTo>
                    <a:pt x="343895" y="543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00331" y="4242984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66315" y="58563"/>
                  </a:lnTo>
                  <a:lnTo>
                    <a:pt x="18696" y="11828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10860" y="4253513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58563" y="55087"/>
                  </a:lnTo>
                  <a:lnTo>
                    <a:pt x="107560" y="116909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58342" y="4049471"/>
              <a:ext cx="250528" cy="488312"/>
            </a:xfrm>
            <a:custGeom>
              <a:avLst/>
              <a:gdLst/>
              <a:ahLst/>
              <a:cxnLst/>
              <a:rect l="0" t="0" r="0" b="0"/>
              <a:pathLst>
                <a:path w="250528" h="488312">
                  <a:moveTo>
                    <a:pt x="0" y="14529"/>
                  </a:moveTo>
                  <a:lnTo>
                    <a:pt x="37478" y="22862"/>
                  </a:lnTo>
                  <a:lnTo>
                    <a:pt x="88901" y="24624"/>
                  </a:lnTo>
                  <a:lnTo>
                    <a:pt x="144119" y="17736"/>
                  </a:lnTo>
                  <a:lnTo>
                    <a:pt x="196967" y="12043"/>
                  </a:lnTo>
                  <a:lnTo>
                    <a:pt x="241548" y="0"/>
                  </a:lnTo>
                  <a:lnTo>
                    <a:pt x="247599" y="1333"/>
                  </a:lnTo>
                  <a:lnTo>
                    <a:pt x="250464" y="5732"/>
                  </a:lnTo>
                  <a:lnTo>
                    <a:pt x="250527" y="21147"/>
                  </a:lnTo>
                  <a:lnTo>
                    <a:pt x="237916" y="69172"/>
                  </a:lnTo>
                  <a:lnTo>
                    <a:pt x="213242" y="123718"/>
                  </a:lnTo>
                  <a:lnTo>
                    <a:pt x="193073" y="173487"/>
                  </a:lnTo>
                  <a:lnTo>
                    <a:pt x="170892" y="230978"/>
                  </a:lnTo>
                  <a:lnTo>
                    <a:pt x="143993" y="287657"/>
                  </a:lnTo>
                  <a:lnTo>
                    <a:pt x="123308" y="340831"/>
                  </a:lnTo>
                  <a:lnTo>
                    <a:pt x="102227" y="396663"/>
                  </a:lnTo>
                  <a:lnTo>
                    <a:pt x="82194" y="450321"/>
                  </a:lnTo>
                  <a:lnTo>
                    <a:pt x="73699" y="488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262241" y="3263834"/>
              <a:ext cx="222485" cy="580861"/>
            </a:xfrm>
            <a:custGeom>
              <a:avLst/>
              <a:gdLst/>
              <a:ahLst/>
              <a:cxnLst/>
              <a:rect l="0" t="0" r="0" b="0"/>
              <a:pathLst>
                <a:path w="222485" h="580861">
                  <a:moveTo>
                    <a:pt x="148785" y="0"/>
                  </a:moveTo>
                  <a:lnTo>
                    <a:pt x="137606" y="11178"/>
                  </a:lnTo>
                  <a:lnTo>
                    <a:pt x="135483" y="17981"/>
                  </a:lnTo>
                  <a:lnTo>
                    <a:pt x="137660" y="75330"/>
                  </a:lnTo>
                  <a:lnTo>
                    <a:pt x="132490" y="124355"/>
                  </a:lnTo>
                  <a:lnTo>
                    <a:pt x="129139" y="175926"/>
                  </a:lnTo>
                  <a:lnTo>
                    <a:pt x="128146" y="228251"/>
                  </a:lnTo>
                  <a:lnTo>
                    <a:pt x="120574" y="291098"/>
                  </a:lnTo>
                  <a:lnTo>
                    <a:pt x="118199" y="341405"/>
                  </a:lnTo>
                  <a:lnTo>
                    <a:pt x="117495" y="392185"/>
                  </a:lnTo>
                  <a:lnTo>
                    <a:pt x="114138" y="451858"/>
                  </a:lnTo>
                  <a:lnTo>
                    <a:pt x="108146" y="514295"/>
                  </a:lnTo>
                  <a:lnTo>
                    <a:pt x="107108" y="560005"/>
                  </a:lnTo>
                  <a:lnTo>
                    <a:pt x="104622" y="567529"/>
                  </a:lnTo>
                  <a:lnTo>
                    <a:pt x="100626" y="570206"/>
                  </a:lnTo>
                  <a:lnTo>
                    <a:pt x="95622" y="569650"/>
                  </a:lnTo>
                  <a:lnTo>
                    <a:pt x="91116" y="565770"/>
                  </a:lnTo>
                  <a:lnTo>
                    <a:pt x="75479" y="534326"/>
                  </a:lnTo>
                  <a:lnTo>
                    <a:pt x="45729" y="473551"/>
                  </a:lnTo>
                  <a:lnTo>
                    <a:pt x="17840" y="422279"/>
                  </a:lnTo>
                  <a:lnTo>
                    <a:pt x="4409" y="405659"/>
                  </a:lnTo>
                  <a:lnTo>
                    <a:pt x="1062" y="404970"/>
                  </a:lnTo>
                  <a:lnTo>
                    <a:pt x="0" y="409190"/>
                  </a:lnTo>
                  <a:lnTo>
                    <a:pt x="3109" y="426357"/>
                  </a:lnTo>
                  <a:lnTo>
                    <a:pt x="25024" y="483380"/>
                  </a:lnTo>
                  <a:lnTo>
                    <a:pt x="61582" y="538335"/>
                  </a:lnTo>
                  <a:lnTo>
                    <a:pt x="82262" y="563359"/>
                  </a:lnTo>
                  <a:lnTo>
                    <a:pt x="108797" y="580002"/>
                  </a:lnTo>
                  <a:lnTo>
                    <a:pt x="117447" y="580860"/>
                  </a:lnTo>
                  <a:lnTo>
                    <a:pt x="133297" y="575575"/>
                  </a:lnTo>
                  <a:lnTo>
                    <a:pt x="191387" y="539848"/>
                  </a:lnTo>
                  <a:lnTo>
                    <a:pt x="222484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095237" y="4885223"/>
            <a:ext cx="1136620" cy="1199742"/>
            <a:chOff x="1095237" y="4885223"/>
            <a:chExt cx="1136620" cy="1199742"/>
          </a:xfrm>
        </p:grpSpPr>
        <p:sp>
          <p:nvSpPr>
            <p:cNvPr id="72" name="Freeform 71"/>
            <p:cNvSpPr/>
            <p:nvPr/>
          </p:nvSpPr>
          <p:spPr>
            <a:xfrm>
              <a:off x="1436815" y="5348477"/>
              <a:ext cx="26647" cy="558011"/>
            </a:xfrm>
            <a:custGeom>
              <a:avLst/>
              <a:gdLst/>
              <a:ahLst/>
              <a:cxnLst/>
              <a:rect l="0" t="0" r="0" b="0"/>
              <a:pathLst>
                <a:path w="26647" h="55801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2621" y="136197"/>
                  </a:lnTo>
                  <a:lnTo>
                    <a:pt x="15427" y="190073"/>
                  </a:lnTo>
                  <a:lnTo>
                    <a:pt x="15981" y="245775"/>
                  </a:lnTo>
                  <a:lnTo>
                    <a:pt x="23326" y="305348"/>
                  </a:lnTo>
                  <a:lnTo>
                    <a:pt x="25662" y="367983"/>
                  </a:lnTo>
                  <a:lnTo>
                    <a:pt x="26209" y="410383"/>
                  </a:lnTo>
                  <a:lnTo>
                    <a:pt x="26516" y="473714"/>
                  </a:lnTo>
                  <a:lnTo>
                    <a:pt x="26620" y="536506"/>
                  </a:lnTo>
                  <a:lnTo>
                    <a:pt x="26646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10901" y="5274777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5" y="160840"/>
                  </a:lnTo>
                  <a:lnTo>
                    <a:pt x="17475" y="218684"/>
                  </a:lnTo>
                  <a:lnTo>
                    <a:pt x="19996" y="263537"/>
                  </a:lnTo>
                  <a:lnTo>
                    <a:pt x="20585" y="304690"/>
                  </a:lnTo>
                  <a:lnTo>
                    <a:pt x="20847" y="350277"/>
                  </a:lnTo>
                  <a:lnTo>
                    <a:pt x="22134" y="395495"/>
                  </a:lnTo>
                  <a:lnTo>
                    <a:pt x="28265" y="452666"/>
                  </a:lnTo>
                  <a:lnTo>
                    <a:pt x="30930" y="505139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79649" y="5264248"/>
              <a:ext cx="152310" cy="411906"/>
            </a:xfrm>
            <a:custGeom>
              <a:avLst/>
              <a:gdLst/>
              <a:ahLst/>
              <a:cxnLst/>
              <a:rect l="0" t="0" r="0" b="0"/>
              <a:pathLst>
                <a:path w="152310" h="411906">
                  <a:moveTo>
                    <a:pt x="152309" y="263213"/>
                  </a:moveTo>
                  <a:lnTo>
                    <a:pt x="102811" y="321776"/>
                  </a:lnTo>
                  <a:lnTo>
                    <a:pt x="54022" y="381496"/>
                  </a:lnTo>
                  <a:lnTo>
                    <a:pt x="31810" y="402115"/>
                  </a:lnTo>
                  <a:lnTo>
                    <a:pt x="13356" y="411905"/>
                  </a:lnTo>
                  <a:lnTo>
                    <a:pt x="7031" y="410304"/>
                  </a:lnTo>
                  <a:lnTo>
                    <a:pt x="2815" y="404557"/>
                  </a:lnTo>
                  <a:lnTo>
                    <a:pt x="4" y="396047"/>
                  </a:lnTo>
                  <a:lnTo>
                    <a:pt x="0" y="377232"/>
                  </a:lnTo>
                  <a:lnTo>
                    <a:pt x="12669" y="315403"/>
                  </a:lnTo>
                  <a:lnTo>
                    <a:pt x="22677" y="261129"/>
                  </a:lnTo>
                  <a:lnTo>
                    <a:pt x="33051" y="206313"/>
                  </a:lnTo>
                  <a:lnTo>
                    <a:pt x="42364" y="148478"/>
                  </a:lnTo>
                  <a:lnTo>
                    <a:pt x="49223" y="85828"/>
                  </a:lnTo>
                  <a:lnTo>
                    <a:pt x="52681" y="58033"/>
                  </a:lnTo>
                  <a:lnTo>
                    <a:pt x="470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95237" y="4885223"/>
              <a:ext cx="1136620" cy="1199742"/>
            </a:xfrm>
            <a:custGeom>
              <a:avLst/>
              <a:gdLst/>
              <a:ahLst/>
              <a:cxnLst/>
              <a:rect l="0" t="0" r="0" b="0"/>
              <a:pathLst>
                <a:path w="1136620" h="1199742">
                  <a:moveTo>
                    <a:pt x="663022" y="73699"/>
                  </a:moveTo>
                  <a:lnTo>
                    <a:pt x="634296" y="66463"/>
                  </a:lnTo>
                  <a:lnTo>
                    <a:pt x="585100" y="65316"/>
                  </a:lnTo>
                  <a:lnTo>
                    <a:pt x="532959" y="71865"/>
                  </a:lnTo>
                  <a:lnTo>
                    <a:pt x="482805" y="81214"/>
                  </a:lnTo>
                  <a:lnTo>
                    <a:pt x="430111" y="97973"/>
                  </a:lnTo>
                  <a:lnTo>
                    <a:pt x="368271" y="124209"/>
                  </a:lnTo>
                  <a:lnTo>
                    <a:pt x="306677" y="163972"/>
                  </a:lnTo>
                  <a:lnTo>
                    <a:pt x="252624" y="208246"/>
                  </a:lnTo>
                  <a:lnTo>
                    <a:pt x="200966" y="253764"/>
                  </a:lnTo>
                  <a:lnTo>
                    <a:pt x="148492" y="317119"/>
                  </a:lnTo>
                  <a:lnTo>
                    <a:pt x="118074" y="377575"/>
                  </a:lnTo>
                  <a:lnTo>
                    <a:pt x="83826" y="431477"/>
                  </a:lnTo>
                  <a:lnTo>
                    <a:pt x="65979" y="466317"/>
                  </a:lnTo>
                  <a:lnTo>
                    <a:pt x="45756" y="526611"/>
                  </a:lnTo>
                  <a:lnTo>
                    <a:pt x="31392" y="579797"/>
                  </a:lnTo>
                  <a:lnTo>
                    <a:pt x="13775" y="642117"/>
                  </a:lnTo>
                  <a:lnTo>
                    <a:pt x="2848" y="701789"/>
                  </a:lnTo>
                  <a:lnTo>
                    <a:pt x="651" y="760099"/>
                  </a:lnTo>
                  <a:lnTo>
                    <a:pt x="0" y="821829"/>
                  </a:lnTo>
                  <a:lnTo>
                    <a:pt x="6047" y="881454"/>
                  </a:lnTo>
                  <a:lnTo>
                    <a:pt x="22656" y="936165"/>
                  </a:lnTo>
                  <a:lnTo>
                    <a:pt x="42395" y="986301"/>
                  </a:lnTo>
                  <a:lnTo>
                    <a:pt x="58465" y="1015083"/>
                  </a:lnTo>
                  <a:lnTo>
                    <a:pt x="114725" y="1073093"/>
                  </a:lnTo>
                  <a:lnTo>
                    <a:pt x="162861" y="1114989"/>
                  </a:lnTo>
                  <a:lnTo>
                    <a:pt x="225672" y="1154924"/>
                  </a:lnTo>
                  <a:lnTo>
                    <a:pt x="283523" y="1177127"/>
                  </a:lnTo>
                  <a:lnTo>
                    <a:pt x="344041" y="1194468"/>
                  </a:lnTo>
                  <a:lnTo>
                    <a:pt x="393944" y="1198535"/>
                  </a:lnTo>
                  <a:lnTo>
                    <a:pt x="445774" y="1199741"/>
                  </a:lnTo>
                  <a:lnTo>
                    <a:pt x="495837" y="1198928"/>
                  </a:lnTo>
                  <a:lnTo>
                    <a:pt x="551619" y="1188766"/>
                  </a:lnTo>
                  <a:lnTo>
                    <a:pt x="601157" y="1178909"/>
                  </a:lnTo>
                  <a:lnTo>
                    <a:pt x="659121" y="1165097"/>
                  </a:lnTo>
                  <a:lnTo>
                    <a:pt x="711601" y="1151104"/>
                  </a:lnTo>
                  <a:lnTo>
                    <a:pt x="744876" y="1139413"/>
                  </a:lnTo>
                  <a:lnTo>
                    <a:pt x="806828" y="1101571"/>
                  </a:lnTo>
                  <a:lnTo>
                    <a:pt x="869892" y="1052597"/>
                  </a:lnTo>
                  <a:lnTo>
                    <a:pt x="922425" y="1003495"/>
                  </a:lnTo>
                  <a:lnTo>
                    <a:pt x="975255" y="942784"/>
                  </a:lnTo>
                  <a:lnTo>
                    <a:pt x="990135" y="924383"/>
                  </a:lnTo>
                  <a:lnTo>
                    <a:pt x="1026504" y="868046"/>
                  </a:lnTo>
                  <a:lnTo>
                    <a:pt x="1064194" y="808158"/>
                  </a:lnTo>
                  <a:lnTo>
                    <a:pt x="1094255" y="751181"/>
                  </a:lnTo>
                  <a:lnTo>
                    <a:pt x="1115228" y="689123"/>
                  </a:lnTo>
                  <a:lnTo>
                    <a:pt x="1129683" y="634731"/>
                  </a:lnTo>
                  <a:lnTo>
                    <a:pt x="1134694" y="584252"/>
                  </a:lnTo>
                  <a:lnTo>
                    <a:pt x="1136179" y="524841"/>
                  </a:lnTo>
                  <a:lnTo>
                    <a:pt x="1136619" y="473963"/>
                  </a:lnTo>
                  <a:lnTo>
                    <a:pt x="1125327" y="412021"/>
                  </a:lnTo>
                  <a:lnTo>
                    <a:pt x="1106461" y="352008"/>
                  </a:lnTo>
                  <a:lnTo>
                    <a:pt x="1087440" y="297780"/>
                  </a:lnTo>
                  <a:lnTo>
                    <a:pt x="1048738" y="239124"/>
                  </a:lnTo>
                  <a:lnTo>
                    <a:pt x="999914" y="179731"/>
                  </a:lnTo>
                  <a:lnTo>
                    <a:pt x="946365" y="128602"/>
                  </a:lnTo>
                  <a:lnTo>
                    <a:pt x="893357" y="91544"/>
                  </a:lnTo>
                  <a:lnTo>
                    <a:pt x="832925" y="61780"/>
                  </a:lnTo>
                  <a:lnTo>
                    <a:pt x="774008" y="38806"/>
                  </a:lnTo>
                  <a:lnTo>
                    <a:pt x="716097" y="21790"/>
                  </a:lnTo>
                  <a:lnTo>
                    <a:pt x="654008" y="12753"/>
                  </a:lnTo>
                  <a:lnTo>
                    <a:pt x="602769" y="5598"/>
                  </a:lnTo>
                  <a:lnTo>
                    <a:pt x="550543" y="1658"/>
                  </a:lnTo>
                  <a:lnTo>
                    <a:pt x="492434" y="491"/>
                  </a:lnTo>
                  <a:lnTo>
                    <a:pt x="4524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495545" y="2457488"/>
            <a:ext cx="1828298" cy="553663"/>
            <a:chOff x="5495545" y="2457488"/>
            <a:chExt cx="1828298" cy="553663"/>
          </a:xfrm>
        </p:grpSpPr>
        <p:sp>
          <p:nvSpPr>
            <p:cNvPr id="77" name="Freeform 76"/>
            <p:cNvSpPr/>
            <p:nvPr/>
          </p:nvSpPr>
          <p:spPr>
            <a:xfrm>
              <a:off x="5495545" y="2457488"/>
              <a:ext cx="263544" cy="529095"/>
            </a:xfrm>
            <a:custGeom>
              <a:avLst/>
              <a:gdLst/>
              <a:ahLst/>
              <a:cxnLst/>
              <a:rect l="0" t="0" r="0" b="0"/>
              <a:pathLst>
                <a:path w="263544" h="529095">
                  <a:moveTo>
                    <a:pt x="63501" y="58822"/>
                  </a:moveTo>
                  <a:lnTo>
                    <a:pt x="44373" y="112697"/>
                  </a:lnTo>
                  <a:lnTo>
                    <a:pt x="19287" y="164270"/>
                  </a:lnTo>
                  <a:lnTo>
                    <a:pt x="15308" y="166555"/>
                  </a:lnTo>
                  <a:lnTo>
                    <a:pt x="11485" y="163400"/>
                  </a:lnTo>
                  <a:lnTo>
                    <a:pt x="7767" y="156617"/>
                  </a:lnTo>
                  <a:lnTo>
                    <a:pt x="6755" y="136602"/>
                  </a:lnTo>
                  <a:lnTo>
                    <a:pt x="15637" y="91214"/>
                  </a:lnTo>
                  <a:lnTo>
                    <a:pt x="37063" y="49623"/>
                  </a:lnTo>
                  <a:lnTo>
                    <a:pt x="66944" y="17664"/>
                  </a:lnTo>
                  <a:lnTo>
                    <a:pt x="76325" y="10327"/>
                  </a:lnTo>
                  <a:lnTo>
                    <a:pt x="99227" y="2174"/>
                  </a:lnTo>
                  <a:lnTo>
                    <a:pt x="111885" y="0"/>
                  </a:lnTo>
                  <a:lnTo>
                    <a:pt x="122663" y="2060"/>
                  </a:lnTo>
                  <a:lnTo>
                    <a:pt x="140878" y="13707"/>
                  </a:lnTo>
                  <a:lnTo>
                    <a:pt x="164287" y="39996"/>
                  </a:lnTo>
                  <a:lnTo>
                    <a:pt x="184752" y="89895"/>
                  </a:lnTo>
                  <a:lnTo>
                    <a:pt x="196394" y="137959"/>
                  </a:lnTo>
                  <a:lnTo>
                    <a:pt x="210808" y="200363"/>
                  </a:lnTo>
                  <a:lnTo>
                    <a:pt x="218282" y="245430"/>
                  </a:lnTo>
                  <a:lnTo>
                    <a:pt x="217377" y="300117"/>
                  </a:lnTo>
                  <a:lnTo>
                    <a:pt x="212819" y="353365"/>
                  </a:lnTo>
                  <a:lnTo>
                    <a:pt x="208350" y="403068"/>
                  </a:lnTo>
                  <a:lnTo>
                    <a:pt x="200408" y="432919"/>
                  </a:lnTo>
                  <a:lnTo>
                    <a:pt x="169833" y="487091"/>
                  </a:lnTo>
                  <a:lnTo>
                    <a:pt x="154044" y="507697"/>
                  </a:lnTo>
                  <a:lnTo>
                    <a:pt x="135328" y="520755"/>
                  </a:lnTo>
                  <a:lnTo>
                    <a:pt x="93882" y="529094"/>
                  </a:lnTo>
                  <a:lnTo>
                    <a:pt x="70765" y="524805"/>
                  </a:lnTo>
                  <a:lnTo>
                    <a:pt x="31271" y="502988"/>
                  </a:lnTo>
                  <a:lnTo>
                    <a:pt x="5728" y="471837"/>
                  </a:lnTo>
                  <a:lnTo>
                    <a:pt x="0" y="449445"/>
                  </a:lnTo>
                  <a:lnTo>
                    <a:pt x="110" y="438560"/>
                  </a:lnTo>
                  <a:lnTo>
                    <a:pt x="6471" y="420228"/>
                  </a:lnTo>
                  <a:lnTo>
                    <a:pt x="11444" y="412063"/>
                  </a:lnTo>
                  <a:lnTo>
                    <a:pt x="19438" y="406620"/>
                  </a:lnTo>
                  <a:lnTo>
                    <a:pt x="40798" y="400573"/>
                  </a:lnTo>
                  <a:lnTo>
                    <a:pt x="84720" y="402757"/>
                  </a:lnTo>
                  <a:lnTo>
                    <a:pt x="123601" y="416403"/>
                  </a:lnTo>
                  <a:lnTo>
                    <a:pt x="183985" y="455670"/>
                  </a:lnTo>
                  <a:lnTo>
                    <a:pt x="235329" y="502205"/>
                  </a:lnTo>
                  <a:lnTo>
                    <a:pt x="263543" y="511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95958" y="292692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85471" y="2516310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3120" y="48931"/>
                  </a:lnTo>
                  <a:lnTo>
                    <a:pt x="9066" y="108062"/>
                  </a:lnTo>
                  <a:lnTo>
                    <a:pt x="15684" y="156281"/>
                  </a:lnTo>
                  <a:lnTo>
                    <a:pt x="19465" y="213202"/>
                  </a:lnTo>
                  <a:lnTo>
                    <a:pt x="27978" y="272442"/>
                  </a:lnTo>
                  <a:lnTo>
                    <a:pt x="32857" y="317550"/>
                  </a:lnTo>
                  <a:lnTo>
                    <a:pt x="48041" y="361770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07913" y="2474197"/>
              <a:ext cx="209145" cy="287854"/>
            </a:xfrm>
            <a:custGeom>
              <a:avLst/>
              <a:gdLst/>
              <a:ahLst/>
              <a:cxnLst/>
              <a:rect l="0" t="0" r="0" b="0"/>
              <a:pathLst>
                <a:path w="209145" h="287854">
                  <a:moveTo>
                    <a:pt x="209144" y="210569"/>
                  </a:moveTo>
                  <a:lnTo>
                    <a:pt x="155269" y="229698"/>
                  </a:lnTo>
                  <a:lnTo>
                    <a:pt x="93222" y="259933"/>
                  </a:lnTo>
                  <a:lnTo>
                    <a:pt x="40674" y="286191"/>
                  </a:lnTo>
                  <a:lnTo>
                    <a:pt x="19625" y="287853"/>
                  </a:lnTo>
                  <a:lnTo>
                    <a:pt x="9098" y="286658"/>
                  </a:lnTo>
                  <a:lnTo>
                    <a:pt x="3250" y="282352"/>
                  </a:lnTo>
                  <a:lnTo>
                    <a:pt x="522" y="275972"/>
                  </a:lnTo>
                  <a:lnTo>
                    <a:pt x="0" y="216063"/>
                  </a:lnTo>
                  <a:lnTo>
                    <a:pt x="13262" y="158650"/>
                  </a:lnTo>
                  <a:lnTo>
                    <a:pt x="26778" y="100315"/>
                  </a:lnTo>
                  <a:lnTo>
                    <a:pt x="37593" y="42518"/>
                  </a:lnTo>
                  <a:lnTo>
                    <a:pt x="40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22383" y="2674238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76844" y="58563"/>
                  </a:lnTo>
                  <a:lnTo>
                    <a:pt x="44128" y="116333"/>
                  </a:lnTo>
                  <a:lnTo>
                    <a:pt x="18422" y="1472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32911" y="2684766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0" y="0"/>
                  </a:moveTo>
                  <a:lnTo>
                    <a:pt x="19129" y="53875"/>
                  </a:lnTo>
                  <a:lnTo>
                    <a:pt x="56600" y="108686"/>
                  </a:lnTo>
                  <a:lnTo>
                    <a:pt x="97136" y="166415"/>
                  </a:lnTo>
                  <a:lnTo>
                    <a:pt x="1158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59337" y="2526839"/>
              <a:ext cx="364506" cy="484312"/>
            </a:xfrm>
            <a:custGeom>
              <a:avLst/>
              <a:gdLst/>
              <a:ahLst/>
              <a:cxnLst/>
              <a:rect l="0" t="0" r="0" b="0"/>
              <a:pathLst>
                <a:path w="364506" h="484312">
                  <a:moveTo>
                    <a:pt x="0" y="0"/>
                  </a:moveTo>
                  <a:lnTo>
                    <a:pt x="48931" y="8333"/>
                  </a:lnTo>
                  <a:lnTo>
                    <a:pt x="108061" y="4506"/>
                  </a:lnTo>
                  <a:lnTo>
                    <a:pt x="164801" y="890"/>
                  </a:lnTo>
                  <a:lnTo>
                    <a:pt x="221070" y="176"/>
                  </a:lnTo>
                  <a:lnTo>
                    <a:pt x="282834" y="35"/>
                  </a:lnTo>
                  <a:lnTo>
                    <a:pt x="340614" y="2347"/>
                  </a:lnTo>
                  <a:lnTo>
                    <a:pt x="360394" y="11182"/>
                  </a:lnTo>
                  <a:lnTo>
                    <a:pt x="364264" y="17983"/>
                  </a:lnTo>
                  <a:lnTo>
                    <a:pt x="364505" y="26027"/>
                  </a:lnTo>
                  <a:lnTo>
                    <a:pt x="342018" y="83929"/>
                  </a:lnTo>
                  <a:lnTo>
                    <a:pt x="315477" y="142487"/>
                  </a:lnTo>
                  <a:lnTo>
                    <a:pt x="287946" y="199395"/>
                  </a:lnTo>
                  <a:lnTo>
                    <a:pt x="255753" y="258188"/>
                  </a:lnTo>
                  <a:lnTo>
                    <a:pt x="230369" y="313909"/>
                  </a:lnTo>
                  <a:lnTo>
                    <a:pt x="216690" y="376908"/>
                  </a:lnTo>
                  <a:lnTo>
                    <a:pt x="192152" y="434760"/>
                  </a:lnTo>
                  <a:lnTo>
                    <a:pt x="16845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446524" y="3232248"/>
            <a:ext cx="1875310" cy="1296668"/>
            <a:chOff x="5446524" y="3232248"/>
            <a:chExt cx="1875310" cy="1296668"/>
          </a:xfrm>
        </p:grpSpPr>
        <p:sp>
          <p:nvSpPr>
            <p:cNvPr id="85" name="Freeform 84"/>
            <p:cNvSpPr/>
            <p:nvPr/>
          </p:nvSpPr>
          <p:spPr>
            <a:xfrm>
              <a:off x="5704410" y="3232248"/>
              <a:ext cx="244192" cy="546167"/>
            </a:xfrm>
            <a:custGeom>
              <a:avLst/>
              <a:gdLst/>
              <a:ahLst/>
              <a:cxnLst/>
              <a:rect l="0" t="0" r="0" b="0"/>
              <a:pathLst>
                <a:path w="244192" h="546167">
                  <a:moveTo>
                    <a:pt x="128377" y="0"/>
                  </a:moveTo>
                  <a:lnTo>
                    <a:pt x="128377" y="57264"/>
                  </a:lnTo>
                  <a:lnTo>
                    <a:pt x="128377" y="118157"/>
                  </a:lnTo>
                  <a:lnTo>
                    <a:pt x="128377" y="166680"/>
                  </a:lnTo>
                  <a:lnTo>
                    <a:pt x="128377" y="218103"/>
                  </a:lnTo>
                  <a:lnTo>
                    <a:pt x="128377" y="275973"/>
                  </a:lnTo>
                  <a:lnTo>
                    <a:pt x="128377" y="331984"/>
                  </a:lnTo>
                  <a:lnTo>
                    <a:pt x="122788" y="385625"/>
                  </a:lnTo>
                  <a:lnTo>
                    <a:pt x="117655" y="447747"/>
                  </a:lnTo>
                  <a:lnTo>
                    <a:pt x="106588" y="501958"/>
                  </a:lnTo>
                  <a:lnTo>
                    <a:pt x="103323" y="513624"/>
                  </a:lnTo>
                  <a:lnTo>
                    <a:pt x="98806" y="517891"/>
                  </a:lnTo>
                  <a:lnTo>
                    <a:pt x="93456" y="517226"/>
                  </a:lnTo>
                  <a:lnTo>
                    <a:pt x="87549" y="513273"/>
                  </a:lnTo>
                  <a:lnTo>
                    <a:pt x="77866" y="499523"/>
                  </a:lnTo>
                  <a:lnTo>
                    <a:pt x="51745" y="438565"/>
                  </a:lnTo>
                  <a:lnTo>
                    <a:pt x="27602" y="379935"/>
                  </a:lnTo>
                  <a:lnTo>
                    <a:pt x="15200" y="348880"/>
                  </a:lnTo>
                  <a:lnTo>
                    <a:pt x="3597" y="332092"/>
                  </a:lnTo>
                  <a:lnTo>
                    <a:pt x="737" y="331359"/>
                  </a:lnTo>
                  <a:lnTo>
                    <a:pt x="0" y="335550"/>
                  </a:lnTo>
                  <a:lnTo>
                    <a:pt x="13309" y="390360"/>
                  </a:lnTo>
                  <a:lnTo>
                    <a:pt x="31379" y="449539"/>
                  </a:lnTo>
                  <a:lnTo>
                    <a:pt x="55621" y="491091"/>
                  </a:lnTo>
                  <a:lnTo>
                    <a:pt x="99995" y="536625"/>
                  </a:lnTo>
                  <a:lnTo>
                    <a:pt x="109456" y="543753"/>
                  </a:lnTo>
                  <a:lnTo>
                    <a:pt x="118102" y="546166"/>
                  </a:lnTo>
                  <a:lnTo>
                    <a:pt x="126207" y="545435"/>
                  </a:lnTo>
                  <a:lnTo>
                    <a:pt x="141451" y="538383"/>
                  </a:lnTo>
                  <a:lnTo>
                    <a:pt x="156025" y="527451"/>
                  </a:lnTo>
                  <a:lnTo>
                    <a:pt x="195054" y="472949"/>
                  </a:lnTo>
                  <a:lnTo>
                    <a:pt x="244191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446524" y="4021717"/>
              <a:ext cx="228337" cy="507199"/>
            </a:xfrm>
            <a:custGeom>
              <a:avLst/>
              <a:gdLst/>
              <a:ahLst/>
              <a:cxnLst/>
              <a:rect l="0" t="0" r="0" b="0"/>
              <a:pathLst>
                <a:path w="228337" h="507199">
                  <a:moveTo>
                    <a:pt x="80937" y="31754"/>
                  </a:moveTo>
                  <a:lnTo>
                    <a:pt x="57217" y="84782"/>
                  </a:lnTo>
                  <a:lnTo>
                    <a:pt x="38934" y="145423"/>
                  </a:lnTo>
                  <a:lnTo>
                    <a:pt x="35388" y="156667"/>
                  </a:lnTo>
                  <a:lnTo>
                    <a:pt x="33023" y="159483"/>
                  </a:lnTo>
                  <a:lnTo>
                    <a:pt x="31447" y="156681"/>
                  </a:lnTo>
                  <a:lnTo>
                    <a:pt x="30866" y="142259"/>
                  </a:lnTo>
                  <a:lnTo>
                    <a:pt x="46375" y="83931"/>
                  </a:lnTo>
                  <a:lnTo>
                    <a:pt x="63460" y="31693"/>
                  </a:lnTo>
                  <a:lnTo>
                    <a:pt x="76679" y="13790"/>
                  </a:lnTo>
                  <a:lnTo>
                    <a:pt x="85117" y="5740"/>
                  </a:lnTo>
                  <a:lnTo>
                    <a:pt x="94252" y="1543"/>
                  </a:lnTo>
                  <a:lnTo>
                    <a:pt x="113761" y="0"/>
                  </a:lnTo>
                  <a:lnTo>
                    <a:pt x="122707" y="3566"/>
                  </a:lnTo>
                  <a:lnTo>
                    <a:pt x="138886" y="16886"/>
                  </a:lnTo>
                  <a:lnTo>
                    <a:pt x="155559" y="49706"/>
                  </a:lnTo>
                  <a:lnTo>
                    <a:pt x="164437" y="103887"/>
                  </a:lnTo>
                  <a:lnTo>
                    <a:pt x="170668" y="152693"/>
                  </a:lnTo>
                  <a:lnTo>
                    <a:pt x="167315" y="205368"/>
                  </a:lnTo>
                  <a:lnTo>
                    <a:pt x="164632" y="261400"/>
                  </a:lnTo>
                  <a:lnTo>
                    <a:pt x="153838" y="322911"/>
                  </a:lnTo>
                  <a:lnTo>
                    <a:pt x="143871" y="374996"/>
                  </a:lnTo>
                  <a:lnTo>
                    <a:pt x="130023" y="428928"/>
                  </a:lnTo>
                  <a:lnTo>
                    <a:pt x="113938" y="462561"/>
                  </a:lnTo>
                  <a:lnTo>
                    <a:pt x="88766" y="489163"/>
                  </a:lnTo>
                  <a:lnTo>
                    <a:pt x="59080" y="506274"/>
                  </a:lnTo>
                  <a:lnTo>
                    <a:pt x="48818" y="507198"/>
                  </a:lnTo>
                  <a:lnTo>
                    <a:pt x="28057" y="501986"/>
                  </a:lnTo>
                  <a:lnTo>
                    <a:pt x="13371" y="488751"/>
                  </a:lnTo>
                  <a:lnTo>
                    <a:pt x="7817" y="480308"/>
                  </a:lnTo>
                  <a:lnTo>
                    <a:pt x="0" y="446069"/>
                  </a:lnTo>
                  <a:lnTo>
                    <a:pt x="5764" y="400983"/>
                  </a:lnTo>
                  <a:lnTo>
                    <a:pt x="11652" y="379520"/>
                  </a:lnTo>
                  <a:lnTo>
                    <a:pt x="24407" y="361402"/>
                  </a:lnTo>
                  <a:lnTo>
                    <a:pt x="32722" y="353295"/>
                  </a:lnTo>
                  <a:lnTo>
                    <a:pt x="41775" y="349060"/>
                  </a:lnTo>
                  <a:lnTo>
                    <a:pt x="61192" y="347474"/>
                  </a:lnTo>
                  <a:lnTo>
                    <a:pt x="97444" y="364337"/>
                  </a:lnTo>
                  <a:lnTo>
                    <a:pt x="134803" y="401476"/>
                  </a:lnTo>
                  <a:lnTo>
                    <a:pt x="179002" y="462360"/>
                  </a:lnTo>
                  <a:lnTo>
                    <a:pt x="207239" y="490985"/>
                  </a:lnTo>
                  <a:lnTo>
                    <a:pt x="228336" y="505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90673" y="44009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11772" y="408505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27460" y="58616"/>
                  </a:lnTo>
                  <a:lnTo>
                    <a:pt x="22954" y="110174"/>
                  </a:lnTo>
                  <a:lnTo>
                    <a:pt x="21619" y="169904"/>
                  </a:lnTo>
                  <a:lnTo>
                    <a:pt x="13932" y="231263"/>
                  </a:lnTo>
                  <a:lnTo>
                    <a:pt x="11537" y="286111"/>
                  </a:lnTo>
                  <a:lnTo>
                    <a:pt x="9657" y="3387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75324" y="4074528"/>
              <a:ext cx="168034" cy="213430"/>
            </a:xfrm>
            <a:custGeom>
              <a:avLst/>
              <a:gdLst/>
              <a:ahLst/>
              <a:cxnLst/>
              <a:rect l="0" t="0" r="0" b="0"/>
              <a:pathLst>
                <a:path w="168034" h="213430">
                  <a:moveTo>
                    <a:pt x="168033" y="178985"/>
                  </a:moveTo>
                  <a:lnTo>
                    <a:pt x="130555" y="187318"/>
                  </a:lnTo>
                  <a:lnTo>
                    <a:pt x="105753" y="190877"/>
                  </a:lnTo>
                  <a:lnTo>
                    <a:pt x="51702" y="209106"/>
                  </a:lnTo>
                  <a:lnTo>
                    <a:pt x="37837" y="213104"/>
                  </a:lnTo>
                  <a:lnTo>
                    <a:pt x="26254" y="213429"/>
                  </a:lnTo>
                  <a:lnTo>
                    <a:pt x="7144" y="207551"/>
                  </a:lnTo>
                  <a:lnTo>
                    <a:pt x="2282" y="200369"/>
                  </a:lnTo>
                  <a:lnTo>
                    <a:pt x="0" y="179910"/>
                  </a:lnTo>
                  <a:lnTo>
                    <a:pt x="11086" y="123344"/>
                  </a:lnTo>
                  <a:lnTo>
                    <a:pt x="27783" y="62993"/>
                  </a:lnTo>
                  <a:lnTo>
                    <a:pt x="416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64497" y="413769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60010" y="37086"/>
                  </a:lnTo>
                  <a:lnTo>
                    <a:pt x="27028" y="86834"/>
                  </a:lnTo>
                  <a:lnTo>
                    <a:pt x="6033" y="11251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43440" y="4116642"/>
              <a:ext cx="105286" cy="200043"/>
            </a:xfrm>
            <a:custGeom>
              <a:avLst/>
              <a:gdLst/>
              <a:ahLst/>
              <a:cxnLst/>
              <a:rect l="0" t="0" r="0" b="0"/>
              <a:pathLst>
                <a:path w="105286" h="200043">
                  <a:moveTo>
                    <a:pt x="0" y="0"/>
                  </a:moveTo>
                  <a:lnTo>
                    <a:pt x="35917" y="55045"/>
                  </a:lnTo>
                  <a:lnTo>
                    <a:pt x="70298" y="114513"/>
                  </a:lnTo>
                  <a:lnTo>
                    <a:pt x="93847" y="173498"/>
                  </a:lnTo>
                  <a:lnTo>
                    <a:pt x="10528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06694" y="405347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2723" y="37478"/>
                  </a:lnTo>
                  <a:lnTo>
                    <a:pt x="10962" y="100080"/>
                  </a:lnTo>
                  <a:lnTo>
                    <a:pt x="10657" y="159505"/>
                  </a:lnTo>
                  <a:lnTo>
                    <a:pt x="10566" y="221566"/>
                  </a:lnTo>
                  <a:lnTo>
                    <a:pt x="10540" y="273230"/>
                  </a:lnTo>
                  <a:lnTo>
                    <a:pt x="3295" y="326543"/>
                  </a:lnTo>
                  <a:lnTo>
                    <a:pt x="651" y="38785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24792" y="4041951"/>
              <a:ext cx="297042" cy="354778"/>
            </a:xfrm>
            <a:custGeom>
              <a:avLst/>
              <a:gdLst/>
              <a:ahLst/>
              <a:cxnLst/>
              <a:rect l="0" t="0" r="0" b="0"/>
              <a:pathLst>
                <a:path w="297042" h="354778">
                  <a:moveTo>
                    <a:pt x="134586" y="22049"/>
                  </a:moveTo>
                  <a:lnTo>
                    <a:pt x="85034" y="42292"/>
                  </a:lnTo>
                  <a:lnTo>
                    <a:pt x="56864" y="67041"/>
                  </a:lnTo>
                  <a:lnTo>
                    <a:pt x="27553" y="108015"/>
                  </a:lnTo>
                  <a:lnTo>
                    <a:pt x="5428" y="168059"/>
                  </a:lnTo>
                  <a:lnTo>
                    <a:pt x="0" y="206211"/>
                  </a:lnTo>
                  <a:lnTo>
                    <a:pt x="3982" y="247151"/>
                  </a:lnTo>
                  <a:lnTo>
                    <a:pt x="24213" y="300567"/>
                  </a:lnTo>
                  <a:lnTo>
                    <a:pt x="45081" y="328141"/>
                  </a:lnTo>
                  <a:lnTo>
                    <a:pt x="63221" y="343703"/>
                  </a:lnTo>
                  <a:lnTo>
                    <a:pt x="86101" y="352180"/>
                  </a:lnTo>
                  <a:lnTo>
                    <a:pt x="111866" y="354777"/>
                  </a:lnTo>
                  <a:lnTo>
                    <a:pt x="174864" y="343909"/>
                  </a:lnTo>
                  <a:lnTo>
                    <a:pt x="230645" y="309122"/>
                  </a:lnTo>
                  <a:lnTo>
                    <a:pt x="255725" y="282972"/>
                  </a:lnTo>
                  <a:lnTo>
                    <a:pt x="276755" y="241525"/>
                  </a:lnTo>
                  <a:lnTo>
                    <a:pt x="292173" y="189491"/>
                  </a:lnTo>
                  <a:lnTo>
                    <a:pt x="297041" y="160808"/>
                  </a:lnTo>
                  <a:lnTo>
                    <a:pt x="290635" y="97854"/>
                  </a:lnTo>
                  <a:lnTo>
                    <a:pt x="283489" y="70948"/>
                  </a:lnTo>
                  <a:lnTo>
                    <a:pt x="259839" y="34611"/>
                  </a:lnTo>
                  <a:lnTo>
                    <a:pt x="244066" y="19443"/>
                  </a:lnTo>
                  <a:lnTo>
                    <a:pt x="221458" y="4903"/>
                  </a:lnTo>
                  <a:lnTo>
                    <a:pt x="195812" y="0"/>
                  </a:lnTo>
                  <a:lnTo>
                    <a:pt x="155643" y="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68483" y="3253305"/>
              <a:ext cx="317238" cy="598454"/>
            </a:xfrm>
            <a:custGeom>
              <a:avLst/>
              <a:gdLst/>
              <a:ahLst/>
              <a:cxnLst/>
              <a:rect l="0" t="0" r="0" b="0"/>
              <a:pathLst>
                <a:path w="317238" h="598454">
                  <a:moveTo>
                    <a:pt x="106667" y="0"/>
                  </a:moveTo>
                  <a:lnTo>
                    <a:pt x="97602" y="58617"/>
                  </a:lnTo>
                  <a:lnTo>
                    <a:pt x="103663" y="115131"/>
                  </a:lnTo>
                  <a:lnTo>
                    <a:pt x="105777" y="171373"/>
                  </a:lnTo>
                  <a:lnTo>
                    <a:pt x="106403" y="232492"/>
                  </a:lnTo>
                  <a:lnTo>
                    <a:pt x="106589" y="295055"/>
                  </a:lnTo>
                  <a:lnTo>
                    <a:pt x="106644" y="355705"/>
                  </a:lnTo>
                  <a:lnTo>
                    <a:pt x="106660" y="405522"/>
                  </a:lnTo>
                  <a:lnTo>
                    <a:pt x="106665" y="457976"/>
                  </a:lnTo>
                  <a:lnTo>
                    <a:pt x="106667" y="515113"/>
                  </a:lnTo>
                  <a:lnTo>
                    <a:pt x="103547" y="574407"/>
                  </a:lnTo>
                  <a:lnTo>
                    <a:pt x="101078" y="586489"/>
                  </a:lnTo>
                  <a:lnTo>
                    <a:pt x="97091" y="591034"/>
                  </a:lnTo>
                  <a:lnTo>
                    <a:pt x="92095" y="590555"/>
                  </a:lnTo>
                  <a:lnTo>
                    <a:pt x="86424" y="586726"/>
                  </a:lnTo>
                  <a:lnTo>
                    <a:pt x="77003" y="573113"/>
                  </a:lnTo>
                  <a:lnTo>
                    <a:pt x="62003" y="548837"/>
                  </a:lnTo>
                  <a:lnTo>
                    <a:pt x="45860" y="523707"/>
                  </a:lnTo>
                  <a:lnTo>
                    <a:pt x="17854" y="466189"/>
                  </a:lnTo>
                  <a:lnTo>
                    <a:pt x="1064" y="439557"/>
                  </a:lnTo>
                  <a:lnTo>
                    <a:pt x="0" y="440437"/>
                  </a:lnTo>
                  <a:lnTo>
                    <a:pt x="10775" y="484730"/>
                  </a:lnTo>
                  <a:lnTo>
                    <a:pt x="40762" y="545920"/>
                  </a:lnTo>
                  <a:lnTo>
                    <a:pt x="91234" y="595862"/>
                  </a:lnTo>
                  <a:lnTo>
                    <a:pt x="99887" y="598453"/>
                  </a:lnTo>
                  <a:lnTo>
                    <a:pt x="118861" y="595093"/>
                  </a:lnTo>
                  <a:lnTo>
                    <a:pt x="159639" y="572701"/>
                  </a:lnTo>
                  <a:lnTo>
                    <a:pt x="211995" y="525587"/>
                  </a:lnTo>
                  <a:lnTo>
                    <a:pt x="268546" y="492551"/>
                  </a:lnTo>
                  <a:lnTo>
                    <a:pt x="31723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507819" y="4811523"/>
            <a:ext cx="1302730" cy="1152733"/>
            <a:chOff x="5507819" y="4811523"/>
            <a:chExt cx="1302730" cy="1152733"/>
          </a:xfrm>
        </p:grpSpPr>
        <p:sp>
          <p:nvSpPr>
            <p:cNvPr id="96" name="Freeform 95"/>
            <p:cNvSpPr/>
            <p:nvPr/>
          </p:nvSpPr>
          <p:spPr>
            <a:xfrm>
              <a:off x="5765675" y="5097072"/>
              <a:ext cx="330326" cy="640960"/>
            </a:xfrm>
            <a:custGeom>
              <a:avLst/>
              <a:gdLst/>
              <a:ahLst/>
              <a:cxnLst/>
              <a:rect l="0" t="0" r="0" b="0"/>
              <a:pathLst>
                <a:path w="330326" h="640960">
                  <a:moveTo>
                    <a:pt x="130283" y="30306"/>
                  </a:moveTo>
                  <a:lnTo>
                    <a:pt x="100975" y="65203"/>
                  </a:lnTo>
                  <a:lnTo>
                    <a:pt x="70069" y="123303"/>
                  </a:lnTo>
                  <a:lnTo>
                    <a:pt x="65574" y="134418"/>
                  </a:lnTo>
                  <a:lnTo>
                    <a:pt x="62578" y="137149"/>
                  </a:lnTo>
                  <a:lnTo>
                    <a:pt x="60580" y="134290"/>
                  </a:lnTo>
                  <a:lnTo>
                    <a:pt x="59248" y="127705"/>
                  </a:lnTo>
                  <a:lnTo>
                    <a:pt x="62963" y="101669"/>
                  </a:lnTo>
                  <a:lnTo>
                    <a:pt x="83104" y="62600"/>
                  </a:lnTo>
                  <a:lnTo>
                    <a:pt x="137379" y="2395"/>
                  </a:lnTo>
                  <a:lnTo>
                    <a:pt x="145542" y="0"/>
                  </a:lnTo>
                  <a:lnTo>
                    <a:pt x="163971" y="3578"/>
                  </a:lnTo>
                  <a:lnTo>
                    <a:pt x="171459" y="8978"/>
                  </a:lnTo>
                  <a:lnTo>
                    <a:pt x="182899" y="24336"/>
                  </a:lnTo>
                  <a:lnTo>
                    <a:pt x="203517" y="79259"/>
                  </a:lnTo>
                  <a:lnTo>
                    <a:pt x="212339" y="138372"/>
                  </a:lnTo>
                  <a:lnTo>
                    <a:pt x="213868" y="192177"/>
                  </a:lnTo>
                  <a:lnTo>
                    <a:pt x="214321" y="246983"/>
                  </a:lnTo>
                  <a:lnTo>
                    <a:pt x="208865" y="300267"/>
                  </a:lnTo>
                  <a:lnTo>
                    <a:pt x="197712" y="356203"/>
                  </a:lnTo>
                  <a:lnTo>
                    <a:pt x="191176" y="414912"/>
                  </a:lnTo>
                  <a:lnTo>
                    <a:pt x="173377" y="472176"/>
                  </a:lnTo>
                  <a:lnTo>
                    <a:pt x="147331" y="530237"/>
                  </a:lnTo>
                  <a:lnTo>
                    <a:pt x="112670" y="587600"/>
                  </a:lnTo>
                  <a:lnTo>
                    <a:pt x="95549" y="602816"/>
                  </a:lnTo>
                  <a:lnTo>
                    <a:pt x="55962" y="622116"/>
                  </a:lnTo>
                  <a:lnTo>
                    <a:pt x="46810" y="622548"/>
                  </a:lnTo>
                  <a:lnTo>
                    <a:pt x="30403" y="616788"/>
                  </a:lnTo>
                  <a:lnTo>
                    <a:pt x="18432" y="603310"/>
                  </a:lnTo>
                  <a:lnTo>
                    <a:pt x="1214" y="566062"/>
                  </a:lnTo>
                  <a:lnTo>
                    <a:pt x="0" y="545670"/>
                  </a:lnTo>
                  <a:lnTo>
                    <a:pt x="8752" y="503983"/>
                  </a:lnTo>
                  <a:lnTo>
                    <a:pt x="23954" y="472472"/>
                  </a:lnTo>
                  <a:lnTo>
                    <a:pt x="39742" y="457671"/>
                  </a:lnTo>
                  <a:lnTo>
                    <a:pt x="48866" y="452086"/>
                  </a:lnTo>
                  <a:lnTo>
                    <a:pt x="68361" y="449001"/>
                  </a:lnTo>
                  <a:lnTo>
                    <a:pt x="88725" y="452699"/>
                  </a:lnTo>
                  <a:lnTo>
                    <a:pt x="109473" y="462141"/>
                  </a:lnTo>
                  <a:lnTo>
                    <a:pt x="157765" y="509967"/>
                  </a:lnTo>
                  <a:lnTo>
                    <a:pt x="207458" y="569727"/>
                  </a:lnTo>
                  <a:lnTo>
                    <a:pt x="269232" y="626880"/>
                  </a:lnTo>
                  <a:lnTo>
                    <a:pt x="292254" y="634702"/>
                  </a:lnTo>
                  <a:lnTo>
                    <a:pt x="330325" y="640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38155" y="5127378"/>
              <a:ext cx="42115" cy="579068"/>
            </a:xfrm>
            <a:custGeom>
              <a:avLst/>
              <a:gdLst/>
              <a:ahLst/>
              <a:cxnLst/>
              <a:rect l="0" t="0" r="0" b="0"/>
              <a:pathLst>
                <a:path w="42115" h="579068">
                  <a:moveTo>
                    <a:pt x="42114" y="0"/>
                  </a:moveTo>
                  <a:lnTo>
                    <a:pt x="42114" y="58617"/>
                  </a:lnTo>
                  <a:lnTo>
                    <a:pt x="33781" y="121453"/>
                  </a:lnTo>
                  <a:lnTo>
                    <a:pt x="32236" y="173246"/>
                  </a:lnTo>
                  <a:lnTo>
                    <a:pt x="31779" y="226807"/>
                  </a:lnTo>
                  <a:lnTo>
                    <a:pt x="26035" y="281237"/>
                  </a:lnTo>
                  <a:lnTo>
                    <a:pt x="22532" y="337313"/>
                  </a:lnTo>
                  <a:lnTo>
                    <a:pt x="14113" y="397173"/>
                  </a:lnTo>
                  <a:lnTo>
                    <a:pt x="8117" y="449724"/>
                  </a:lnTo>
                  <a:lnTo>
                    <a:pt x="1603" y="499836"/>
                  </a:lnTo>
                  <a:lnTo>
                    <a:pt x="211" y="55937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78227" y="5158963"/>
              <a:ext cx="202043" cy="380463"/>
            </a:xfrm>
            <a:custGeom>
              <a:avLst/>
              <a:gdLst/>
              <a:ahLst/>
              <a:cxnLst/>
              <a:rect l="0" t="0" r="0" b="0"/>
              <a:pathLst>
                <a:path w="202043" h="380463">
                  <a:moveTo>
                    <a:pt x="202042" y="263213"/>
                  </a:moveTo>
                  <a:lnTo>
                    <a:pt x="158080" y="283456"/>
                  </a:lnTo>
                  <a:lnTo>
                    <a:pt x="96843" y="330051"/>
                  </a:lnTo>
                  <a:lnTo>
                    <a:pt x="43044" y="370851"/>
                  </a:lnTo>
                  <a:lnTo>
                    <a:pt x="22582" y="380462"/>
                  </a:lnTo>
                  <a:lnTo>
                    <a:pt x="14552" y="379984"/>
                  </a:lnTo>
                  <a:lnTo>
                    <a:pt x="8029" y="376155"/>
                  </a:lnTo>
                  <a:lnTo>
                    <a:pt x="2510" y="370093"/>
                  </a:lnTo>
                  <a:lnTo>
                    <a:pt x="0" y="362542"/>
                  </a:lnTo>
                  <a:lnTo>
                    <a:pt x="332" y="344794"/>
                  </a:lnTo>
                  <a:lnTo>
                    <a:pt x="16508" y="284038"/>
                  </a:lnTo>
                  <a:lnTo>
                    <a:pt x="36768" y="228477"/>
                  </a:lnTo>
                  <a:lnTo>
                    <a:pt x="60694" y="168258"/>
                  </a:lnTo>
                  <a:lnTo>
                    <a:pt x="79082" y="106877"/>
                  </a:lnTo>
                  <a:lnTo>
                    <a:pt x="96740" y="52853"/>
                  </a:lnTo>
                  <a:lnTo>
                    <a:pt x="107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07819" y="4811523"/>
              <a:ext cx="1302730" cy="1152733"/>
            </a:xfrm>
            <a:custGeom>
              <a:avLst/>
              <a:gdLst/>
              <a:ahLst/>
              <a:cxnLst/>
              <a:rect l="0" t="0" r="0" b="0"/>
              <a:pathLst>
                <a:path w="1302730" h="1152733">
                  <a:moveTo>
                    <a:pt x="998792" y="221098"/>
                  </a:moveTo>
                  <a:lnTo>
                    <a:pt x="943705" y="162535"/>
                  </a:lnTo>
                  <a:lnTo>
                    <a:pt x="881732" y="134820"/>
                  </a:lnTo>
                  <a:lnTo>
                    <a:pt x="818690" y="109911"/>
                  </a:lnTo>
                  <a:lnTo>
                    <a:pt x="771774" y="98597"/>
                  </a:lnTo>
                  <a:lnTo>
                    <a:pt x="719658" y="87836"/>
                  </a:lnTo>
                  <a:lnTo>
                    <a:pt x="660283" y="79578"/>
                  </a:lnTo>
                  <a:lnTo>
                    <a:pt x="597066" y="83500"/>
                  </a:lnTo>
                  <a:lnTo>
                    <a:pt x="550796" y="88974"/>
                  </a:lnTo>
                  <a:lnTo>
                    <a:pt x="487989" y="102020"/>
                  </a:lnTo>
                  <a:lnTo>
                    <a:pt x="425335" y="124944"/>
                  </a:lnTo>
                  <a:lnTo>
                    <a:pt x="362636" y="165132"/>
                  </a:lnTo>
                  <a:lnTo>
                    <a:pt x="303521" y="207077"/>
                  </a:lnTo>
                  <a:lnTo>
                    <a:pt x="240706" y="258241"/>
                  </a:lnTo>
                  <a:lnTo>
                    <a:pt x="186631" y="316343"/>
                  </a:lnTo>
                  <a:lnTo>
                    <a:pt x="139452" y="379069"/>
                  </a:lnTo>
                  <a:lnTo>
                    <a:pt x="103934" y="434793"/>
                  </a:lnTo>
                  <a:lnTo>
                    <a:pt x="69953" y="495034"/>
                  </a:lnTo>
                  <a:lnTo>
                    <a:pt x="42746" y="556419"/>
                  </a:lnTo>
                  <a:lnTo>
                    <a:pt x="20374" y="618776"/>
                  </a:lnTo>
                  <a:lnTo>
                    <a:pt x="3361" y="677017"/>
                  </a:lnTo>
                  <a:lnTo>
                    <a:pt x="0" y="730532"/>
                  </a:lnTo>
                  <a:lnTo>
                    <a:pt x="174" y="789672"/>
                  </a:lnTo>
                  <a:lnTo>
                    <a:pt x="7115" y="842420"/>
                  </a:lnTo>
                  <a:lnTo>
                    <a:pt x="23060" y="895990"/>
                  </a:lnTo>
                  <a:lnTo>
                    <a:pt x="55187" y="955678"/>
                  </a:lnTo>
                  <a:lnTo>
                    <a:pt x="89141" y="991628"/>
                  </a:lnTo>
                  <a:lnTo>
                    <a:pt x="151497" y="1034173"/>
                  </a:lnTo>
                  <a:lnTo>
                    <a:pt x="210762" y="1070248"/>
                  </a:lnTo>
                  <a:lnTo>
                    <a:pt x="259804" y="1091411"/>
                  </a:lnTo>
                  <a:lnTo>
                    <a:pt x="311380" y="1112498"/>
                  </a:lnTo>
                  <a:lnTo>
                    <a:pt x="366738" y="1132179"/>
                  </a:lnTo>
                  <a:lnTo>
                    <a:pt x="415853" y="1142515"/>
                  </a:lnTo>
                  <a:lnTo>
                    <a:pt x="474340" y="1146098"/>
                  </a:lnTo>
                  <a:lnTo>
                    <a:pt x="533783" y="1148329"/>
                  </a:lnTo>
                  <a:lnTo>
                    <a:pt x="593857" y="1152732"/>
                  </a:lnTo>
                  <a:lnTo>
                    <a:pt x="656632" y="1148619"/>
                  </a:lnTo>
                  <a:lnTo>
                    <a:pt x="716087" y="1142317"/>
                  </a:lnTo>
                  <a:lnTo>
                    <a:pt x="772568" y="1133041"/>
                  </a:lnTo>
                  <a:lnTo>
                    <a:pt x="827244" y="1119426"/>
                  </a:lnTo>
                  <a:lnTo>
                    <a:pt x="882571" y="1101969"/>
                  </a:lnTo>
                  <a:lnTo>
                    <a:pt x="939483" y="1079537"/>
                  </a:lnTo>
                  <a:lnTo>
                    <a:pt x="990067" y="1049456"/>
                  </a:lnTo>
                  <a:lnTo>
                    <a:pt x="1051455" y="1005826"/>
                  </a:lnTo>
                  <a:lnTo>
                    <a:pt x="1112991" y="954125"/>
                  </a:lnTo>
                  <a:lnTo>
                    <a:pt x="1155582" y="913262"/>
                  </a:lnTo>
                  <a:lnTo>
                    <a:pt x="1190160" y="862150"/>
                  </a:lnTo>
                  <a:lnTo>
                    <a:pt x="1229739" y="804515"/>
                  </a:lnTo>
                  <a:lnTo>
                    <a:pt x="1248156" y="777278"/>
                  </a:lnTo>
                  <a:lnTo>
                    <a:pt x="1272241" y="715777"/>
                  </a:lnTo>
                  <a:lnTo>
                    <a:pt x="1293565" y="652753"/>
                  </a:lnTo>
                  <a:lnTo>
                    <a:pt x="1299428" y="628194"/>
                  </a:lnTo>
                  <a:lnTo>
                    <a:pt x="1302729" y="574906"/>
                  </a:lnTo>
                  <a:lnTo>
                    <a:pt x="1302537" y="518173"/>
                  </a:lnTo>
                  <a:lnTo>
                    <a:pt x="1292584" y="465783"/>
                  </a:lnTo>
                  <a:lnTo>
                    <a:pt x="1273764" y="404872"/>
                  </a:lnTo>
                  <a:lnTo>
                    <a:pt x="1254752" y="350466"/>
                  </a:lnTo>
                  <a:lnTo>
                    <a:pt x="1228496" y="295197"/>
                  </a:lnTo>
                  <a:lnTo>
                    <a:pt x="1203610" y="259998"/>
                  </a:lnTo>
                  <a:lnTo>
                    <a:pt x="1143660" y="197658"/>
                  </a:lnTo>
                  <a:lnTo>
                    <a:pt x="1082798" y="148114"/>
                  </a:lnTo>
                  <a:lnTo>
                    <a:pt x="1023113" y="113568"/>
                  </a:lnTo>
                  <a:lnTo>
                    <a:pt x="962047" y="86286"/>
                  </a:lnTo>
                  <a:lnTo>
                    <a:pt x="906049" y="66611"/>
                  </a:lnTo>
                  <a:lnTo>
                    <a:pt x="856929" y="49242"/>
                  </a:lnTo>
                  <a:lnTo>
                    <a:pt x="805330" y="36167"/>
                  </a:lnTo>
                  <a:lnTo>
                    <a:pt x="752997" y="24884"/>
                  </a:lnTo>
                  <a:lnTo>
                    <a:pt x="701616" y="14132"/>
                  </a:lnTo>
                  <a:lnTo>
                    <a:pt x="644859" y="3138"/>
                  </a:lnTo>
                  <a:lnTo>
                    <a:pt x="6092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2014-10-02T16:05:13Z</dcterms:created>
  <dcterms:modified xsi:type="dcterms:W3CDTF">2014-10-02T16:06:02Z</dcterms:modified>
</cp:coreProperties>
</file>